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23" r:id="rId1"/>
    <p:sldMasterId id="2147483724" r:id="rId2"/>
  </p:sldMasterIdLst>
  <p:notesMasterIdLst>
    <p:notesMasterId r:id="rId21"/>
  </p:notesMasterIdLst>
  <p:sldIdLst>
    <p:sldId id="256" r:id="rId3"/>
    <p:sldId id="259" r:id="rId4"/>
    <p:sldId id="260" r:id="rId5"/>
    <p:sldId id="263" r:id="rId6"/>
    <p:sldId id="318" r:id="rId7"/>
    <p:sldId id="264" r:id="rId8"/>
    <p:sldId id="311" r:id="rId9"/>
    <p:sldId id="265" r:id="rId10"/>
    <p:sldId id="319" r:id="rId11"/>
    <p:sldId id="313" r:id="rId12"/>
    <p:sldId id="309" r:id="rId13"/>
    <p:sldId id="317" r:id="rId14"/>
    <p:sldId id="316" r:id="rId15"/>
    <p:sldId id="314" r:id="rId16"/>
    <p:sldId id="315" r:id="rId17"/>
    <p:sldId id="274" r:id="rId18"/>
    <p:sldId id="310" r:id="rId19"/>
    <p:sldId id="308" r:id="rId20"/>
  </p:sldIdLst>
  <p:sldSz cx="9144000" cy="5143500" type="screen16x9"/>
  <p:notesSz cx="6858000" cy="9144000"/>
  <p:embeddedFontLst>
    <p:embeddedFont>
      <p:font typeface="Barlow" pitchFamily="2" charset="77"/>
      <p:regular r:id="rId22"/>
      <p:bold r:id="rId23"/>
      <p:italic r:id="rId24"/>
      <p:boldItalic r:id="rId25"/>
    </p:embeddedFont>
    <p:embeddedFont>
      <p:font typeface="Barlow Condensed" panose="020F0502020204030204" pitchFamily="34" charset="0"/>
      <p:regular r:id="rId26"/>
      <p:bold r:id="rId27"/>
      <p:italic r:id="rId28"/>
      <p:boldItalic r:id="rId29"/>
    </p:embeddedFont>
    <p:embeddedFont>
      <p:font typeface="Barlow Condensed Light" panose="020F0302020204030204" pitchFamily="34" charset="0"/>
      <p:regular r:id="rId30"/>
      <p:bold r:id="rId31"/>
      <p:italic r:id="rId32"/>
      <p:boldItalic r:id="rId33"/>
    </p:embeddedFont>
    <p:embeddedFont>
      <p:font typeface="Barlow Condensed Medium" panose="020F0502020204030204" pitchFamily="34" charset="0"/>
      <p:regular r:id="rId34"/>
      <p:bold r:id="rId35"/>
      <p:italic r:id="rId36"/>
      <p:boldItalic r:id="rId37"/>
    </p:embeddedFont>
    <p:embeddedFont>
      <p:font typeface="Bodoni 72 Book" pitchFamily="2" charset="0"/>
      <p:regular r:id="rId38"/>
      <p:italic r:id="rId39"/>
    </p:embeddedFont>
    <p:embeddedFont>
      <p:font typeface="Fira Sans Extra Condensed Medium" panose="020F0502020204030204" pitchFamily="34" charset="0"/>
      <p:regular r:id="rId40"/>
      <p:bold r:id="rId41"/>
      <p:italic r:id="rId42"/>
      <p:boldItalic r:id="rId43"/>
    </p:embeddedFont>
    <p:embeddedFont>
      <p:font typeface="Merriweather Black" panose="020F0502020204030204" pitchFamily="34" charset="0"/>
      <p:bold r:id="rId44"/>
      <p:italic r:id="rId45"/>
      <p:boldItalic r:id="rId46"/>
    </p:embeddedFont>
    <p:embeddedFont>
      <p:font typeface="Oswald Medium" panose="020F0502020204030204" pitchFamily="34" charset="0"/>
      <p:regular r:id="rId47"/>
    </p:embeddedFont>
    <p:embeddedFont>
      <p:font typeface="Poppins" pitchFamily="2" charset="77"/>
      <p:regular r:id="rId48"/>
      <p:bold r:id="rId49"/>
      <p:italic r:id="rId50"/>
      <p:boldItalic r:id="rId51"/>
    </p:embeddedFont>
    <p:embeddedFont>
      <p:font typeface="Rozha One" panose="02000000000000000000" pitchFamily="2" charset="77"/>
      <p:regular r:id="rId5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18A7D"/>
    <a:srgbClr val="E1D7C2"/>
    <a:srgbClr val="003157"/>
    <a:srgbClr val="F0E7D4"/>
    <a:srgbClr val="CDC3B0"/>
    <a:srgbClr val="004C86"/>
    <a:srgbClr val="696E72"/>
    <a:srgbClr val="82B4BE"/>
    <a:srgbClr val="ACBBC2"/>
    <a:srgbClr val="7A82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EC9BBCC-518F-4D76-8FFB-7537826FC58A}">
  <a:tblStyle styleId="{4EC9BBCC-518F-4D76-8FFB-7537826FC58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74"/>
  </p:normalViewPr>
  <p:slideViewPr>
    <p:cSldViewPr snapToGrid="0" snapToObjects="1">
      <p:cViewPr varScale="1">
        <p:scale>
          <a:sx n="131" d="100"/>
          <a:sy n="131" d="100"/>
        </p:scale>
        <p:origin x="44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5.fntdata"/><Relationship Id="rId39" Type="http://schemas.openxmlformats.org/officeDocument/2006/relationships/font" Target="fonts/font18.fntdata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42" Type="http://schemas.openxmlformats.org/officeDocument/2006/relationships/font" Target="fonts/font21.fntdata"/><Relationship Id="rId47" Type="http://schemas.openxmlformats.org/officeDocument/2006/relationships/font" Target="fonts/font26.fntdata"/><Relationship Id="rId50" Type="http://schemas.openxmlformats.org/officeDocument/2006/relationships/font" Target="fonts/font29.fntdata"/><Relationship Id="rId55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8.fntdata"/><Relationship Id="rId11" Type="http://schemas.openxmlformats.org/officeDocument/2006/relationships/slide" Target="slides/slide9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font" Target="fonts/font16.fntdata"/><Relationship Id="rId40" Type="http://schemas.openxmlformats.org/officeDocument/2006/relationships/font" Target="fonts/font19.fntdata"/><Relationship Id="rId45" Type="http://schemas.openxmlformats.org/officeDocument/2006/relationships/font" Target="fonts/font24.fntdata"/><Relationship Id="rId53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10.fntdata"/><Relationship Id="rId44" Type="http://schemas.openxmlformats.org/officeDocument/2006/relationships/font" Target="fonts/font23.fntdata"/><Relationship Id="rId52" Type="http://schemas.openxmlformats.org/officeDocument/2006/relationships/font" Target="fonts/font31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43" Type="http://schemas.openxmlformats.org/officeDocument/2006/relationships/font" Target="fonts/font22.fntdata"/><Relationship Id="rId48" Type="http://schemas.openxmlformats.org/officeDocument/2006/relationships/font" Target="fonts/font27.fntdata"/><Relationship Id="rId56" Type="http://schemas.openxmlformats.org/officeDocument/2006/relationships/tableStyles" Target="tableStyles.xml"/><Relationship Id="rId8" Type="http://schemas.openxmlformats.org/officeDocument/2006/relationships/slide" Target="slides/slide6.xml"/><Relationship Id="rId51" Type="http://schemas.openxmlformats.org/officeDocument/2006/relationships/font" Target="fonts/font30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font" Target="fonts/font17.fntdata"/><Relationship Id="rId46" Type="http://schemas.openxmlformats.org/officeDocument/2006/relationships/font" Target="fonts/font25.fntdata"/><Relationship Id="rId20" Type="http://schemas.openxmlformats.org/officeDocument/2006/relationships/slide" Target="slides/slide18.xml"/><Relationship Id="rId41" Type="http://schemas.openxmlformats.org/officeDocument/2006/relationships/font" Target="fonts/font20.fntdata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49" Type="http://schemas.openxmlformats.org/officeDocument/2006/relationships/font" Target="fonts/font28.fntdata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tiff>
</file>

<file path=ppt/media/image17.png>
</file>

<file path=ppt/media/image18.png>
</file>

<file path=ppt/media/image19.png>
</file>

<file path=ppt/media/image2.png>
</file>

<file path=ppt/media/image20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ga33b2d619d_0_133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4" name="Google Shape;704;ga33b2d619d_0_133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ga33b2d619d_0_133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3" name="Google Shape;733;ga33b2d619d_0_133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ga33b2d619d_0_134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5" name="Google Shape;745;ga33b2d619d_0_134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ga33b2d619d_0_134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0" name="Google Shape;800;ga33b2d619d_0_134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ga33b2d619d_0_134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" name="Google Shape;812;ga33b2d619d_0_134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ga33b2d619d_0_134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3" name="Google Shape;823;ga33b2d619d_0_134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ga33b2d619d_0_136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8" name="Google Shape;998;ga33b2d619d_0_136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47756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ga33b2d619d_0_136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8" name="Google Shape;998;ga33b2d619d_0_136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85709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ga33b2d619d_0_136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8" name="Google Shape;998;ga33b2d619d_0_136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hyperlink" Target="https://slidesgo.com/" TargetMode="External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www.freepik.com/" TargetMode="External"/><Relationship Id="rId4" Type="http://schemas.openxmlformats.org/officeDocument/2006/relationships/hyperlink" Target="https://www.flaticon.com/" TargetMode="Externa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48100" y="-53085"/>
            <a:ext cx="4346950" cy="3402450"/>
          </a:xfrm>
          <a:custGeom>
            <a:avLst/>
            <a:gdLst/>
            <a:ahLst/>
            <a:cxnLst/>
            <a:rect l="l" t="t" r="r" b="b"/>
            <a:pathLst>
              <a:path w="173878" h="136098" extrusionOk="0">
                <a:moveTo>
                  <a:pt x="0" y="0"/>
                </a:moveTo>
                <a:lnTo>
                  <a:pt x="0" y="136098"/>
                </a:lnTo>
                <a:lnTo>
                  <a:pt x="173878" y="98319"/>
                </a:lnTo>
                <a:lnTo>
                  <a:pt x="130636" y="911"/>
                </a:lnTo>
                <a:close/>
              </a:path>
            </a:pathLst>
          </a:custGeom>
          <a:solidFill>
            <a:srgbClr val="96B3C1">
              <a:alpha val="38840"/>
            </a:srgbClr>
          </a:solidFill>
          <a:ln>
            <a:noFill/>
          </a:ln>
        </p:spPr>
      </p:sp>
      <p:sp>
        <p:nvSpPr>
          <p:cNvPr id="10" name="Google Shape;10;p2"/>
          <p:cNvSpPr/>
          <p:nvPr/>
        </p:nvSpPr>
        <p:spPr>
          <a:xfrm>
            <a:off x="-48100" y="2404900"/>
            <a:ext cx="6793525" cy="3072450"/>
          </a:xfrm>
          <a:custGeom>
            <a:avLst/>
            <a:gdLst/>
            <a:ahLst/>
            <a:cxnLst/>
            <a:rect l="l" t="t" r="r" b="b"/>
            <a:pathLst>
              <a:path w="271741" h="122898" extrusionOk="0">
                <a:moveTo>
                  <a:pt x="0" y="37780"/>
                </a:moveTo>
                <a:lnTo>
                  <a:pt x="0" y="122898"/>
                </a:lnTo>
                <a:lnTo>
                  <a:pt x="271741" y="122898"/>
                </a:lnTo>
                <a:lnTo>
                  <a:pt x="174333" y="0"/>
                </a:lnTo>
                <a:close/>
              </a:path>
            </a:pathLst>
          </a:custGeom>
          <a:solidFill>
            <a:srgbClr val="F7E5B7">
              <a:alpha val="52679"/>
            </a:srgbClr>
          </a:solidFill>
          <a:ln>
            <a:noFill/>
          </a:ln>
        </p:spPr>
      </p:sp>
      <p:sp>
        <p:nvSpPr>
          <p:cNvPr id="11" name="Google Shape;11;p2"/>
          <p:cNvSpPr/>
          <p:nvPr/>
        </p:nvSpPr>
        <p:spPr>
          <a:xfrm>
            <a:off x="3200731" y="-70150"/>
            <a:ext cx="6065225" cy="3322800"/>
          </a:xfrm>
          <a:custGeom>
            <a:avLst/>
            <a:gdLst/>
            <a:ahLst/>
            <a:cxnLst/>
            <a:rect l="l" t="t" r="r" b="b"/>
            <a:pathLst>
              <a:path w="242609" h="132912" extrusionOk="0">
                <a:moveTo>
                  <a:pt x="0" y="455"/>
                </a:moveTo>
                <a:lnTo>
                  <a:pt x="44607" y="100594"/>
                </a:lnTo>
                <a:lnTo>
                  <a:pt x="242609" y="132912"/>
                </a:lnTo>
                <a:lnTo>
                  <a:pt x="242609" y="0"/>
                </a:lnTo>
                <a:close/>
              </a:path>
            </a:pathLst>
          </a:custGeom>
          <a:solidFill>
            <a:srgbClr val="9EDDEF">
              <a:alpha val="29460"/>
            </a:srgbClr>
          </a:solidFill>
          <a:ln>
            <a:noFill/>
          </a:ln>
        </p:spPr>
      </p:sp>
      <p:sp>
        <p:nvSpPr>
          <p:cNvPr id="12" name="Google Shape;12;p2"/>
          <p:cNvSpPr/>
          <p:nvPr/>
        </p:nvSpPr>
        <p:spPr>
          <a:xfrm>
            <a:off x="543050" y="361950"/>
            <a:ext cx="8057700" cy="4419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2218775" y="1817663"/>
            <a:ext cx="4706400" cy="150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2931625" y="3585838"/>
            <a:ext cx="3280800" cy="2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2"/>
          </p:nvPr>
        </p:nvSpPr>
        <p:spPr>
          <a:xfrm>
            <a:off x="3602575" y="922763"/>
            <a:ext cx="1938900" cy="2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Barlow Condensed"/>
              <a:buNone/>
              <a:defRPr sz="1400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1"/>
          <p:cNvSpPr/>
          <p:nvPr/>
        </p:nvSpPr>
        <p:spPr>
          <a:xfrm flipH="1">
            <a:off x="636700" y="-212225"/>
            <a:ext cx="8614100" cy="5530500"/>
          </a:xfrm>
          <a:custGeom>
            <a:avLst/>
            <a:gdLst/>
            <a:ahLst/>
            <a:cxnLst/>
            <a:rect l="l" t="t" r="r" b="b"/>
            <a:pathLst>
              <a:path w="344564" h="221220" extrusionOk="0">
                <a:moveTo>
                  <a:pt x="128837" y="0"/>
                </a:moveTo>
                <a:lnTo>
                  <a:pt x="0" y="0"/>
                </a:lnTo>
                <a:lnTo>
                  <a:pt x="0" y="118350"/>
                </a:lnTo>
                <a:lnTo>
                  <a:pt x="178774" y="112358"/>
                </a:lnTo>
                <a:lnTo>
                  <a:pt x="344564" y="221220"/>
                </a:lnTo>
                <a:lnTo>
                  <a:pt x="243692" y="56428"/>
                </a:lnTo>
                <a:close/>
              </a:path>
            </a:pathLst>
          </a:custGeom>
          <a:solidFill>
            <a:srgbClr val="96B3C1">
              <a:alpha val="38840"/>
            </a:srgbClr>
          </a:solidFill>
          <a:ln>
            <a:noFill/>
          </a:ln>
        </p:spPr>
      </p:sp>
      <p:sp>
        <p:nvSpPr>
          <p:cNvPr id="83" name="Google Shape;83;p11"/>
          <p:cNvSpPr/>
          <p:nvPr/>
        </p:nvSpPr>
        <p:spPr>
          <a:xfrm>
            <a:off x="611000" y="2609200"/>
            <a:ext cx="8639800" cy="2759025"/>
          </a:xfrm>
          <a:custGeom>
            <a:avLst/>
            <a:gdLst/>
            <a:ahLst/>
            <a:cxnLst/>
            <a:rect l="l" t="t" r="r" b="b"/>
            <a:pathLst>
              <a:path w="345592" h="110361" extrusionOk="0">
                <a:moveTo>
                  <a:pt x="345592" y="4994"/>
                </a:moveTo>
                <a:lnTo>
                  <a:pt x="345592" y="110361"/>
                </a:lnTo>
                <a:lnTo>
                  <a:pt x="0" y="108971"/>
                </a:lnTo>
                <a:lnTo>
                  <a:pt x="166818" y="0"/>
                </a:lnTo>
                <a:close/>
              </a:path>
            </a:pathLst>
          </a:custGeom>
          <a:solidFill>
            <a:srgbClr val="EEEEEE">
              <a:alpha val="71880"/>
            </a:srgbClr>
          </a:solidFill>
          <a:ln>
            <a:noFill/>
          </a:ln>
        </p:spPr>
      </p:sp>
      <p:sp>
        <p:nvSpPr>
          <p:cNvPr id="84" name="Google Shape;84;p11"/>
          <p:cNvSpPr/>
          <p:nvPr/>
        </p:nvSpPr>
        <p:spPr>
          <a:xfrm>
            <a:off x="1810975" y="-199750"/>
            <a:ext cx="4193925" cy="1398225"/>
          </a:xfrm>
          <a:custGeom>
            <a:avLst/>
            <a:gdLst/>
            <a:ahLst/>
            <a:cxnLst/>
            <a:rect l="l" t="t" r="r" b="b"/>
            <a:pathLst>
              <a:path w="167757" h="55929" extrusionOk="0">
                <a:moveTo>
                  <a:pt x="167757" y="0"/>
                </a:moveTo>
                <a:lnTo>
                  <a:pt x="0" y="99"/>
                </a:lnTo>
                <a:lnTo>
                  <a:pt x="53402" y="55929"/>
                </a:lnTo>
                <a:close/>
              </a:path>
            </a:pathLst>
          </a:custGeom>
          <a:solidFill>
            <a:srgbClr val="F7E5B7">
              <a:alpha val="52679"/>
            </a:srgbClr>
          </a:solidFill>
          <a:ln>
            <a:noFill/>
          </a:ln>
        </p:spPr>
      </p:sp>
      <p:sp>
        <p:nvSpPr>
          <p:cNvPr id="85" name="Google Shape;85;p11"/>
          <p:cNvSpPr/>
          <p:nvPr/>
        </p:nvSpPr>
        <p:spPr>
          <a:xfrm flipH="1">
            <a:off x="-237191" y="-212225"/>
            <a:ext cx="3383225" cy="5580450"/>
          </a:xfrm>
          <a:custGeom>
            <a:avLst/>
            <a:gdLst/>
            <a:ahLst/>
            <a:cxnLst/>
            <a:rect l="l" t="t" r="r" b="b"/>
            <a:pathLst>
              <a:path w="135329" h="223218" extrusionOk="0">
                <a:moveTo>
                  <a:pt x="53433" y="0"/>
                </a:moveTo>
                <a:lnTo>
                  <a:pt x="135329" y="0"/>
                </a:lnTo>
                <a:lnTo>
                  <a:pt x="135329" y="223218"/>
                </a:lnTo>
                <a:lnTo>
                  <a:pt x="101872" y="223218"/>
                </a:lnTo>
                <a:lnTo>
                  <a:pt x="0" y="57927"/>
                </a:lnTo>
                <a:close/>
              </a:path>
            </a:pathLst>
          </a:custGeom>
          <a:solidFill>
            <a:srgbClr val="9EDDEF">
              <a:alpha val="29460"/>
            </a:srgbClr>
          </a:solidFill>
          <a:ln>
            <a:noFill/>
          </a:ln>
        </p:spPr>
      </p:sp>
      <p:sp>
        <p:nvSpPr>
          <p:cNvPr id="86" name="Google Shape;86;p11"/>
          <p:cNvSpPr/>
          <p:nvPr/>
        </p:nvSpPr>
        <p:spPr>
          <a:xfrm>
            <a:off x="543050" y="361950"/>
            <a:ext cx="8057700" cy="4419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1"/>
          <p:cNvSpPr txBox="1">
            <a:spLocks noGrp="1"/>
          </p:cNvSpPr>
          <p:nvPr>
            <p:ph type="title" hasCustomPrompt="1"/>
          </p:nvPr>
        </p:nvSpPr>
        <p:spPr>
          <a:xfrm>
            <a:off x="713250" y="1324600"/>
            <a:ext cx="77175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8" name="Google Shape;88;p11"/>
          <p:cNvSpPr txBox="1">
            <a:spLocks noGrp="1"/>
          </p:cNvSpPr>
          <p:nvPr>
            <p:ph type="body" idx="1"/>
          </p:nvPr>
        </p:nvSpPr>
        <p:spPr>
          <a:xfrm>
            <a:off x="713250" y="3370700"/>
            <a:ext cx="7717500" cy="4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9" name="Google Shape;89;p11"/>
          <p:cNvSpPr txBox="1"/>
          <p:nvPr/>
        </p:nvSpPr>
        <p:spPr>
          <a:xfrm>
            <a:off x="2991700" y="1512225"/>
            <a:ext cx="5547900" cy="6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3"/>
          <p:cNvSpPr/>
          <p:nvPr/>
        </p:nvSpPr>
        <p:spPr>
          <a:xfrm rot="10800000" flipH="1">
            <a:off x="-245132" y="-54579"/>
            <a:ext cx="8614100" cy="5343569"/>
          </a:xfrm>
          <a:custGeom>
            <a:avLst/>
            <a:gdLst/>
            <a:ahLst/>
            <a:cxnLst/>
            <a:rect l="l" t="t" r="r" b="b"/>
            <a:pathLst>
              <a:path w="344564" h="221220" extrusionOk="0">
                <a:moveTo>
                  <a:pt x="128837" y="0"/>
                </a:moveTo>
                <a:lnTo>
                  <a:pt x="0" y="0"/>
                </a:lnTo>
                <a:lnTo>
                  <a:pt x="0" y="118350"/>
                </a:lnTo>
                <a:lnTo>
                  <a:pt x="178774" y="112358"/>
                </a:lnTo>
                <a:lnTo>
                  <a:pt x="344564" y="221220"/>
                </a:lnTo>
                <a:lnTo>
                  <a:pt x="243692" y="56428"/>
                </a:lnTo>
                <a:close/>
              </a:path>
            </a:pathLst>
          </a:custGeom>
          <a:solidFill>
            <a:srgbClr val="96B3C1">
              <a:alpha val="38840"/>
            </a:srgbClr>
          </a:solidFill>
          <a:ln>
            <a:noFill/>
          </a:ln>
        </p:spPr>
      </p:sp>
      <p:sp>
        <p:nvSpPr>
          <p:cNvPr id="93" name="Google Shape;93;p13"/>
          <p:cNvSpPr/>
          <p:nvPr/>
        </p:nvSpPr>
        <p:spPr>
          <a:xfrm rot="10800000" flipH="1">
            <a:off x="3008694" y="3916513"/>
            <a:ext cx="4169725" cy="1350965"/>
          </a:xfrm>
          <a:custGeom>
            <a:avLst/>
            <a:gdLst/>
            <a:ahLst/>
            <a:cxnLst/>
            <a:rect l="l" t="t" r="r" b="b"/>
            <a:pathLst>
              <a:path w="166789" h="55929" extrusionOk="0">
                <a:moveTo>
                  <a:pt x="0" y="0"/>
                </a:moveTo>
                <a:lnTo>
                  <a:pt x="166789" y="0"/>
                </a:lnTo>
                <a:lnTo>
                  <a:pt x="114355" y="55929"/>
                </a:lnTo>
                <a:close/>
              </a:path>
            </a:pathLst>
          </a:custGeom>
          <a:solidFill>
            <a:srgbClr val="F7E5B7">
              <a:alpha val="52679"/>
            </a:srgbClr>
          </a:solidFill>
          <a:ln>
            <a:noFill/>
          </a:ln>
        </p:spPr>
      </p:sp>
      <p:sp>
        <p:nvSpPr>
          <p:cNvPr id="94" name="Google Shape;94;p13"/>
          <p:cNvSpPr/>
          <p:nvPr/>
        </p:nvSpPr>
        <p:spPr>
          <a:xfrm rot="10800000" flipH="1">
            <a:off x="5842607" y="-87559"/>
            <a:ext cx="3383225" cy="5368393"/>
          </a:xfrm>
          <a:custGeom>
            <a:avLst/>
            <a:gdLst/>
            <a:ahLst/>
            <a:cxnLst/>
            <a:rect l="l" t="t" r="r" b="b"/>
            <a:pathLst>
              <a:path w="135329" h="223218" extrusionOk="0">
                <a:moveTo>
                  <a:pt x="53433" y="0"/>
                </a:moveTo>
                <a:lnTo>
                  <a:pt x="135329" y="0"/>
                </a:lnTo>
                <a:lnTo>
                  <a:pt x="135329" y="223218"/>
                </a:lnTo>
                <a:lnTo>
                  <a:pt x="101872" y="223218"/>
                </a:lnTo>
                <a:lnTo>
                  <a:pt x="0" y="57927"/>
                </a:lnTo>
                <a:close/>
              </a:path>
            </a:pathLst>
          </a:custGeom>
          <a:solidFill>
            <a:srgbClr val="9EDDEF">
              <a:alpha val="29460"/>
            </a:srgbClr>
          </a:solidFill>
          <a:ln>
            <a:noFill/>
          </a:ln>
        </p:spPr>
      </p:sp>
      <p:sp>
        <p:nvSpPr>
          <p:cNvPr id="95" name="Google Shape;95;p13"/>
          <p:cNvSpPr/>
          <p:nvPr/>
        </p:nvSpPr>
        <p:spPr>
          <a:xfrm>
            <a:off x="543050" y="361950"/>
            <a:ext cx="8057700" cy="4419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96" name="Google Shape;96;p13"/>
          <p:cNvSpPr txBox="1">
            <a:spLocks noGrp="1"/>
          </p:cNvSpPr>
          <p:nvPr>
            <p:ph type="title"/>
          </p:nvPr>
        </p:nvSpPr>
        <p:spPr>
          <a:xfrm>
            <a:off x="1812158" y="2732375"/>
            <a:ext cx="22902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97" name="Google Shape;97;p13"/>
          <p:cNvSpPr txBox="1">
            <a:spLocks noGrp="1"/>
          </p:cNvSpPr>
          <p:nvPr>
            <p:ph type="title" idx="2" hasCustomPrompt="1"/>
          </p:nvPr>
        </p:nvSpPr>
        <p:spPr>
          <a:xfrm>
            <a:off x="1812158" y="1291131"/>
            <a:ext cx="4542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t>xx%</a:t>
            </a:r>
          </a:p>
        </p:txBody>
      </p:sp>
      <p:sp>
        <p:nvSpPr>
          <p:cNvPr id="98" name="Google Shape;98;p13"/>
          <p:cNvSpPr txBox="1">
            <a:spLocks noGrp="1"/>
          </p:cNvSpPr>
          <p:nvPr>
            <p:ph type="title" idx="3" hasCustomPrompt="1"/>
          </p:nvPr>
        </p:nvSpPr>
        <p:spPr>
          <a:xfrm>
            <a:off x="1812158" y="2381856"/>
            <a:ext cx="4542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t>xx%</a:t>
            </a:r>
          </a:p>
        </p:txBody>
      </p:sp>
      <p:sp>
        <p:nvSpPr>
          <p:cNvPr id="99" name="Google Shape;99;p13"/>
          <p:cNvSpPr txBox="1">
            <a:spLocks noGrp="1"/>
          </p:cNvSpPr>
          <p:nvPr>
            <p:ph type="title" idx="4" hasCustomPrompt="1"/>
          </p:nvPr>
        </p:nvSpPr>
        <p:spPr>
          <a:xfrm>
            <a:off x="1812158" y="3470290"/>
            <a:ext cx="4542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t>xx%</a:t>
            </a:r>
          </a:p>
        </p:txBody>
      </p:sp>
      <p:sp>
        <p:nvSpPr>
          <p:cNvPr id="100" name="Google Shape;100;p13"/>
          <p:cNvSpPr txBox="1">
            <a:spLocks noGrp="1"/>
          </p:cNvSpPr>
          <p:nvPr>
            <p:ph type="title" idx="5"/>
          </p:nvPr>
        </p:nvSpPr>
        <p:spPr>
          <a:xfrm>
            <a:off x="5086498" y="2732375"/>
            <a:ext cx="22179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101" name="Google Shape;101;p13"/>
          <p:cNvSpPr txBox="1">
            <a:spLocks noGrp="1"/>
          </p:cNvSpPr>
          <p:nvPr>
            <p:ph type="title" idx="6"/>
          </p:nvPr>
        </p:nvSpPr>
        <p:spPr>
          <a:xfrm>
            <a:off x="1812158" y="1641675"/>
            <a:ext cx="22902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102" name="Google Shape;102;p13"/>
          <p:cNvSpPr txBox="1">
            <a:spLocks noGrp="1"/>
          </p:cNvSpPr>
          <p:nvPr>
            <p:ph type="title" idx="7"/>
          </p:nvPr>
        </p:nvSpPr>
        <p:spPr>
          <a:xfrm>
            <a:off x="1812158" y="3823250"/>
            <a:ext cx="22902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103" name="Google Shape;103;p13"/>
          <p:cNvSpPr txBox="1">
            <a:spLocks noGrp="1"/>
          </p:cNvSpPr>
          <p:nvPr>
            <p:ph type="title" idx="8"/>
          </p:nvPr>
        </p:nvSpPr>
        <p:spPr>
          <a:xfrm>
            <a:off x="5086498" y="1641675"/>
            <a:ext cx="22179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title" idx="9"/>
          </p:nvPr>
        </p:nvSpPr>
        <p:spPr>
          <a:xfrm>
            <a:off x="5086498" y="3823250"/>
            <a:ext cx="22179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105" name="Google Shape;105;p13"/>
          <p:cNvSpPr txBox="1">
            <a:spLocks noGrp="1"/>
          </p:cNvSpPr>
          <p:nvPr>
            <p:ph type="title" idx="13" hasCustomPrompt="1"/>
          </p:nvPr>
        </p:nvSpPr>
        <p:spPr>
          <a:xfrm>
            <a:off x="5086498" y="1291131"/>
            <a:ext cx="4542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t>xx%</a:t>
            </a:r>
          </a:p>
        </p:txBody>
      </p:sp>
      <p:sp>
        <p:nvSpPr>
          <p:cNvPr id="106" name="Google Shape;106;p13"/>
          <p:cNvSpPr txBox="1">
            <a:spLocks noGrp="1"/>
          </p:cNvSpPr>
          <p:nvPr>
            <p:ph type="title" idx="14" hasCustomPrompt="1"/>
          </p:nvPr>
        </p:nvSpPr>
        <p:spPr>
          <a:xfrm>
            <a:off x="5086498" y="2380070"/>
            <a:ext cx="4542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t>xx%</a:t>
            </a:r>
          </a:p>
        </p:txBody>
      </p:sp>
      <p:sp>
        <p:nvSpPr>
          <p:cNvPr id="107" name="Google Shape;107;p13"/>
          <p:cNvSpPr txBox="1">
            <a:spLocks noGrp="1"/>
          </p:cNvSpPr>
          <p:nvPr>
            <p:ph type="title" idx="15" hasCustomPrompt="1"/>
          </p:nvPr>
        </p:nvSpPr>
        <p:spPr>
          <a:xfrm>
            <a:off x="5086498" y="3470290"/>
            <a:ext cx="4542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t>xx%</a:t>
            </a:r>
          </a:p>
        </p:txBody>
      </p:sp>
      <p:sp>
        <p:nvSpPr>
          <p:cNvPr id="108" name="Google Shape;108;p13"/>
          <p:cNvSpPr txBox="1">
            <a:spLocks noGrp="1"/>
          </p:cNvSpPr>
          <p:nvPr>
            <p:ph type="subTitle" idx="1"/>
          </p:nvPr>
        </p:nvSpPr>
        <p:spPr>
          <a:xfrm>
            <a:off x="1812158" y="1987720"/>
            <a:ext cx="2454000" cy="2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09" name="Google Shape;109;p13"/>
          <p:cNvSpPr txBox="1">
            <a:spLocks noGrp="1"/>
          </p:cNvSpPr>
          <p:nvPr>
            <p:ph type="subTitle" idx="16"/>
          </p:nvPr>
        </p:nvSpPr>
        <p:spPr>
          <a:xfrm>
            <a:off x="1812158" y="4169397"/>
            <a:ext cx="2454000" cy="2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0" name="Google Shape;110;p13"/>
          <p:cNvSpPr txBox="1">
            <a:spLocks noGrp="1"/>
          </p:cNvSpPr>
          <p:nvPr>
            <p:ph type="subTitle" idx="17"/>
          </p:nvPr>
        </p:nvSpPr>
        <p:spPr>
          <a:xfrm>
            <a:off x="5086498" y="1987720"/>
            <a:ext cx="2454000" cy="2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1" name="Google Shape;111;p13"/>
          <p:cNvSpPr txBox="1">
            <a:spLocks noGrp="1"/>
          </p:cNvSpPr>
          <p:nvPr>
            <p:ph type="subTitle" idx="18"/>
          </p:nvPr>
        </p:nvSpPr>
        <p:spPr>
          <a:xfrm>
            <a:off x="5086498" y="4169397"/>
            <a:ext cx="2454000" cy="2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2" name="Google Shape;112;p13"/>
          <p:cNvSpPr txBox="1">
            <a:spLocks noGrp="1"/>
          </p:cNvSpPr>
          <p:nvPr>
            <p:ph type="subTitle" idx="19"/>
          </p:nvPr>
        </p:nvSpPr>
        <p:spPr>
          <a:xfrm>
            <a:off x="1812158" y="3078523"/>
            <a:ext cx="2454000" cy="2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3" name="Google Shape;113;p13"/>
          <p:cNvSpPr txBox="1">
            <a:spLocks noGrp="1"/>
          </p:cNvSpPr>
          <p:nvPr>
            <p:ph type="subTitle" idx="20"/>
          </p:nvPr>
        </p:nvSpPr>
        <p:spPr>
          <a:xfrm>
            <a:off x="5086498" y="3078523"/>
            <a:ext cx="2454000" cy="2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114" name="Google Shape;114;p13"/>
          <p:cNvCxnSpPr/>
          <p:nvPr/>
        </p:nvCxnSpPr>
        <p:spPr>
          <a:xfrm>
            <a:off x="4426663" y="606925"/>
            <a:ext cx="2907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5" name="Google Shape;115;p13"/>
          <p:cNvSpPr txBox="1">
            <a:spLocks noGrp="1"/>
          </p:cNvSpPr>
          <p:nvPr>
            <p:ph type="title" idx="21"/>
          </p:nvPr>
        </p:nvSpPr>
        <p:spPr>
          <a:xfrm>
            <a:off x="1974300" y="6069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one column 1">
  <p:cSld name="CUSTOM_2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4"/>
          <p:cNvSpPr/>
          <p:nvPr/>
        </p:nvSpPr>
        <p:spPr>
          <a:xfrm>
            <a:off x="-124850" y="-137325"/>
            <a:ext cx="4244650" cy="5405675"/>
          </a:xfrm>
          <a:custGeom>
            <a:avLst/>
            <a:gdLst/>
            <a:ahLst/>
            <a:cxnLst/>
            <a:rect l="l" t="t" r="r" b="b"/>
            <a:pathLst>
              <a:path w="169786" h="216227" extrusionOk="0">
                <a:moveTo>
                  <a:pt x="57428" y="0"/>
                </a:moveTo>
                <a:lnTo>
                  <a:pt x="0" y="0"/>
                </a:lnTo>
                <a:lnTo>
                  <a:pt x="0" y="216227"/>
                </a:lnTo>
                <a:lnTo>
                  <a:pt x="169786" y="216227"/>
                </a:lnTo>
                <a:lnTo>
                  <a:pt x="53433" y="60424"/>
                </a:lnTo>
                <a:close/>
              </a:path>
            </a:pathLst>
          </a:custGeom>
          <a:solidFill>
            <a:srgbClr val="F7E5B7">
              <a:alpha val="52679"/>
            </a:srgbClr>
          </a:solidFill>
          <a:ln>
            <a:noFill/>
          </a:ln>
        </p:spPr>
      </p:sp>
      <p:sp>
        <p:nvSpPr>
          <p:cNvPr id="118" name="Google Shape;118;p14"/>
          <p:cNvSpPr/>
          <p:nvPr/>
        </p:nvSpPr>
        <p:spPr>
          <a:xfrm>
            <a:off x="1186000" y="1323316"/>
            <a:ext cx="8239600" cy="3957500"/>
          </a:xfrm>
          <a:custGeom>
            <a:avLst/>
            <a:gdLst/>
            <a:ahLst/>
            <a:cxnLst/>
            <a:rect l="l" t="t" r="r" b="b"/>
            <a:pathLst>
              <a:path w="329584" h="158300" extrusionOk="0">
                <a:moveTo>
                  <a:pt x="0" y="0"/>
                </a:moveTo>
                <a:lnTo>
                  <a:pt x="117851" y="158300"/>
                </a:lnTo>
                <a:lnTo>
                  <a:pt x="329584" y="154305"/>
                </a:lnTo>
                <a:lnTo>
                  <a:pt x="320595" y="56929"/>
                </a:lnTo>
                <a:lnTo>
                  <a:pt x="145316" y="60923"/>
                </a:lnTo>
                <a:close/>
              </a:path>
            </a:pathLst>
          </a:custGeom>
          <a:solidFill>
            <a:srgbClr val="96B3C1">
              <a:alpha val="38840"/>
            </a:srgbClr>
          </a:solidFill>
          <a:ln>
            <a:noFill/>
          </a:ln>
        </p:spPr>
      </p:sp>
      <p:sp>
        <p:nvSpPr>
          <p:cNvPr id="119" name="Google Shape;119;p14"/>
          <p:cNvSpPr/>
          <p:nvPr/>
        </p:nvSpPr>
        <p:spPr>
          <a:xfrm>
            <a:off x="4793950" y="-112350"/>
            <a:ext cx="4419400" cy="2958750"/>
          </a:xfrm>
          <a:custGeom>
            <a:avLst/>
            <a:gdLst/>
            <a:ahLst/>
            <a:cxnLst/>
            <a:rect l="l" t="t" r="r" b="b"/>
            <a:pathLst>
              <a:path w="176776" h="118350" extrusionOk="0">
                <a:moveTo>
                  <a:pt x="33957" y="0"/>
                </a:moveTo>
                <a:lnTo>
                  <a:pt x="176776" y="0"/>
                </a:lnTo>
                <a:lnTo>
                  <a:pt x="176776" y="114355"/>
                </a:lnTo>
                <a:lnTo>
                  <a:pt x="0" y="118350"/>
                </a:lnTo>
                <a:close/>
              </a:path>
            </a:pathLst>
          </a:custGeom>
          <a:solidFill>
            <a:srgbClr val="9EDDEF">
              <a:alpha val="29460"/>
            </a:srgbClr>
          </a:solidFill>
          <a:ln>
            <a:noFill/>
          </a:ln>
        </p:spPr>
      </p:sp>
      <p:sp>
        <p:nvSpPr>
          <p:cNvPr id="120" name="Google Shape;120;p14"/>
          <p:cNvSpPr/>
          <p:nvPr/>
        </p:nvSpPr>
        <p:spPr>
          <a:xfrm>
            <a:off x="543050" y="361950"/>
            <a:ext cx="8057700" cy="4419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14"/>
          <p:cNvSpPr txBox="1">
            <a:spLocks noGrp="1"/>
          </p:cNvSpPr>
          <p:nvPr>
            <p:ph type="body" idx="1"/>
          </p:nvPr>
        </p:nvSpPr>
        <p:spPr>
          <a:xfrm>
            <a:off x="4968035" y="2381425"/>
            <a:ext cx="2547000" cy="79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cxnSp>
        <p:nvCxnSpPr>
          <p:cNvPr id="122" name="Google Shape;122;p14"/>
          <p:cNvCxnSpPr/>
          <p:nvPr/>
        </p:nvCxnSpPr>
        <p:spPr>
          <a:xfrm>
            <a:off x="4426663" y="606925"/>
            <a:ext cx="2907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3" name="Google Shape;123;p14"/>
          <p:cNvSpPr txBox="1">
            <a:spLocks noGrp="1"/>
          </p:cNvSpPr>
          <p:nvPr>
            <p:ph type="title"/>
          </p:nvPr>
        </p:nvSpPr>
        <p:spPr>
          <a:xfrm>
            <a:off x="1974300" y="6069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oogle Shape;125;p15"/>
          <p:cNvGrpSpPr/>
          <p:nvPr/>
        </p:nvGrpSpPr>
        <p:grpSpPr>
          <a:xfrm>
            <a:off x="-299629" y="-137325"/>
            <a:ext cx="9550450" cy="5418141"/>
            <a:chOff x="-124850" y="-137325"/>
            <a:chExt cx="9550450" cy="5418141"/>
          </a:xfrm>
        </p:grpSpPr>
        <p:sp>
          <p:nvSpPr>
            <p:cNvPr id="126" name="Google Shape;126;p15"/>
            <p:cNvSpPr/>
            <p:nvPr/>
          </p:nvSpPr>
          <p:spPr>
            <a:xfrm flipH="1">
              <a:off x="5180950" y="-137325"/>
              <a:ext cx="4244650" cy="5405675"/>
            </a:xfrm>
            <a:custGeom>
              <a:avLst/>
              <a:gdLst/>
              <a:ahLst/>
              <a:cxnLst/>
              <a:rect l="l" t="t" r="r" b="b"/>
              <a:pathLst>
                <a:path w="169786" h="216227" extrusionOk="0">
                  <a:moveTo>
                    <a:pt x="57428" y="0"/>
                  </a:moveTo>
                  <a:lnTo>
                    <a:pt x="0" y="0"/>
                  </a:lnTo>
                  <a:lnTo>
                    <a:pt x="0" y="216227"/>
                  </a:lnTo>
                  <a:lnTo>
                    <a:pt x="169786" y="216227"/>
                  </a:lnTo>
                  <a:lnTo>
                    <a:pt x="53433" y="60424"/>
                  </a:lnTo>
                  <a:close/>
                </a:path>
              </a:pathLst>
            </a:custGeom>
            <a:solidFill>
              <a:srgbClr val="F7E5B7">
                <a:alpha val="52679"/>
              </a:srgbClr>
            </a:solidFill>
            <a:ln>
              <a:noFill/>
            </a:ln>
          </p:spPr>
        </p:sp>
        <p:sp>
          <p:nvSpPr>
            <p:cNvPr id="127" name="Google Shape;127;p15"/>
            <p:cNvSpPr/>
            <p:nvPr/>
          </p:nvSpPr>
          <p:spPr>
            <a:xfrm flipH="1">
              <a:off x="-124850" y="1323316"/>
              <a:ext cx="8239600" cy="3957500"/>
            </a:xfrm>
            <a:custGeom>
              <a:avLst/>
              <a:gdLst/>
              <a:ahLst/>
              <a:cxnLst/>
              <a:rect l="l" t="t" r="r" b="b"/>
              <a:pathLst>
                <a:path w="329584" h="158300" extrusionOk="0">
                  <a:moveTo>
                    <a:pt x="0" y="0"/>
                  </a:moveTo>
                  <a:lnTo>
                    <a:pt x="117851" y="158300"/>
                  </a:lnTo>
                  <a:lnTo>
                    <a:pt x="329584" y="154305"/>
                  </a:lnTo>
                  <a:lnTo>
                    <a:pt x="320595" y="56929"/>
                  </a:lnTo>
                  <a:lnTo>
                    <a:pt x="145316" y="60923"/>
                  </a:lnTo>
                  <a:close/>
                </a:path>
              </a:pathLst>
            </a:custGeom>
            <a:solidFill>
              <a:srgbClr val="96B3C1">
                <a:alpha val="38840"/>
              </a:srgbClr>
            </a:solidFill>
            <a:ln>
              <a:noFill/>
            </a:ln>
          </p:spPr>
        </p:sp>
        <p:sp>
          <p:nvSpPr>
            <p:cNvPr id="128" name="Google Shape;128;p15"/>
            <p:cNvSpPr/>
            <p:nvPr/>
          </p:nvSpPr>
          <p:spPr>
            <a:xfrm flipH="1">
              <a:off x="87400" y="-112350"/>
              <a:ext cx="4419400" cy="2958750"/>
            </a:xfrm>
            <a:custGeom>
              <a:avLst/>
              <a:gdLst/>
              <a:ahLst/>
              <a:cxnLst/>
              <a:rect l="l" t="t" r="r" b="b"/>
              <a:pathLst>
                <a:path w="176776" h="118350" extrusionOk="0">
                  <a:moveTo>
                    <a:pt x="33957" y="0"/>
                  </a:moveTo>
                  <a:lnTo>
                    <a:pt x="176776" y="0"/>
                  </a:lnTo>
                  <a:lnTo>
                    <a:pt x="176776" y="114355"/>
                  </a:lnTo>
                  <a:lnTo>
                    <a:pt x="0" y="118350"/>
                  </a:lnTo>
                  <a:close/>
                </a:path>
              </a:pathLst>
            </a:custGeom>
            <a:solidFill>
              <a:srgbClr val="9EDDEF">
                <a:alpha val="29460"/>
              </a:srgbClr>
            </a:solidFill>
            <a:ln>
              <a:noFill/>
            </a:ln>
          </p:spPr>
        </p:sp>
      </p:grpSp>
      <p:sp>
        <p:nvSpPr>
          <p:cNvPr id="129" name="Google Shape;129;p15"/>
          <p:cNvSpPr/>
          <p:nvPr/>
        </p:nvSpPr>
        <p:spPr>
          <a:xfrm>
            <a:off x="543050" y="361950"/>
            <a:ext cx="8057700" cy="4419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15"/>
          <p:cNvSpPr txBox="1">
            <a:spLocks noGrp="1"/>
          </p:cNvSpPr>
          <p:nvPr>
            <p:ph type="title"/>
          </p:nvPr>
        </p:nvSpPr>
        <p:spPr>
          <a:xfrm>
            <a:off x="1974300" y="6069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131" name="Google Shape;131;p15"/>
          <p:cNvCxnSpPr/>
          <p:nvPr/>
        </p:nvCxnSpPr>
        <p:spPr>
          <a:xfrm>
            <a:off x="4426663" y="606925"/>
            <a:ext cx="2907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6"/>
          <p:cNvSpPr/>
          <p:nvPr/>
        </p:nvSpPr>
        <p:spPr>
          <a:xfrm>
            <a:off x="-74900" y="-74900"/>
            <a:ext cx="4144750" cy="3620425"/>
          </a:xfrm>
          <a:custGeom>
            <a:avLst/>
            <a:gdLst/>
            <a:ahLst/>
            <a:cxnLst/>
            <a:rect l="l" t="t" r="r" b="b"/>
            <a:pathLst>
              <a:path w="165790" h="144817" extrusionOk="0">
                <a:moveTo>
                  <a:pt x="0" y="0"/>
                </a:moveTo>
                <a:lnTo>
                  <a:pt x="0" y="144817"/>
                </a:lnTo>
                <a:lnTo>
                  <a:pt x="165790" y="98375"/>
                </a:lnTo>
                <a:lnTo>
                  <a:pt x="69911" y="0"/>
                </a:lnTo>
                <a:close/>
              </a:path>
            </a:pathLst>
          </a:custGeom>
          <a:solidFill>
            <a:srgbClr val="F7E5B7">
              <a:alpha val="52679"/>
            </a:srgbClr>
          </a:solidFill>
          <a:ln>
            <a:noFill/>
          </a:ln>
        </p:spPr>
      </p:sp>
      <p:sp>
        <p:nvSpPr>
          <p:cNvPr id="134" name="Google Shape;134;p16"/>
          <p:cNvSpPr/>
          <p:nvPr/>
        </p:nvSpPr>
        <p:spPr>
          <a:xfrm>
            <a:off x="-74909" y="2384491"/>
            <a:ext cx="9388150" cy="2871375"/>
          </a:xfrm>
          <a:custGeom>
            <a:avLst/>
            <a:gdLst/>
            <a:ahLst/>
            <a:cxnLst/>
            <a:rect l="l" t="t" r="r" b="b"/>
            <a:pathLst>
              <a:path w="375526" h="114855" extrusionOk="0">
                <a:moveTo>
                  <a:pt x="0" y="46441"/>
                </a:moveTo>
                <a:lnTo>
                  <a:pt x="0" y="114855"/>
                </a:lnTo>
                <a:lnTo>
                  <a:pt x="375526" y="114855"/>
                </a:lnTo>
                <a:lnTo>
                  <a:pt x="165791" y="0"/>
                </a:lnTo>
                <a:close/>
              </a:path>
            </a:pathLst>
          </a:custGeom>
          <a:solidFill>
            <a:srgbClr val="96B3C1">
              <a:alpha val="38840"/>
            </a:srgbClr>
          </a:solidFill>
          <a:ln>
            <a:noFill/>
          </a:ln>
        </p:spPr>
      </p:sp>
      <p:sp>
        <p:nvSpPr>
          <p:cNvPr id="135" name="Google Shape;135;p16"/>
          <p:cNvSpPr/>
          <p:nvPr/>
        </p:nvSpPr>
        <p:spPr>
          <a:xfrm>
            <a:off x="1672891" y="-62416"/>
            <a:ext cx="7602875" cy="3857625"/>
          </a:xfrm>
          <a:custGeom>
            <a:avLst/>
            <a:gdLst/>
            <a:ahLst/>
            <a:cxnLst/>
            <a:rect l="l" t="t" r="r" b="b"/>
            <a:pathLst>
              <a:path w="304115" h="154305" extrusionOk="0">
                <a:moveTo>
                  <a:pt x="0" y="0"/>
                </a:moveTo>
                <a:lnTo>
                  <a:pt x="304115" y="0"/>
                </a:lnTo>
                <a:lnTo>
                  <a:pt x="198249" y="154305"/>
                </a:lnTo>
                <a:lnTo>
                  <a:pt x="96378" y="98375"/>
                </a:lnTo>
                <a:close/>
              </a:path>
            </a:pathLst>
          </a:custGeom>
          <a:solidFill>
            <a:srgbClr val="9EDDEF">
              <a:alpha val="29460"/>
            </a:srgbClr>
          </a:solidFill>
          <a:ln>
            <a:noFill/>
          </a:ln>
        </p:spPr>
      </p:sp>
      <p:sp>
        <p:nvSpPr>
          <p:cNvPr id="136" name="Google Shape;136;p16"/>
          <p:cNvSpPr/>
          <p:nvPr/>
        </p:nvSpPr>
        <p:spPr>
          <a:xfrm>
            <a:off x="543050" y="361950"/>
            <a:ext cx="8057700" cy="4419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6"/>
          <p:cNvSpPr txBox="1">
            <a:spLocks noGrp="1"/>
          </p:cNvSpPr>
          <p:nvPr>
            <p:ph type="title"/>
          </p:nvPr>
        </p:nvSpPr>
        <p:spPr>
          <a:xfrm>
            <a:off x="2048424" y="1571859"/>
            <a:ext cx="1658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138" name="Google Shape;138;p16"/>
          <p:cNvSpPr txBox="1">
            <a:spLocks noGrp="1"/>
          </p:cNvSpPr>
          <p:nvPr>
            <p:ph type="subTitle" idx="1"/>
          </p:nvPr>
        </p:nvSpPr>
        <p:spPr>
          <a:xfrm>
            <a:off x="1557925" y="1849645"/>
            <a:ext cx="2639700" cy="3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9" name="Google Shape;139;p16"/>
          <p:cNvSpPr txBox="1">
            <a:spLocks noGrp="1"/>
          </p:cNvSpPr>
          <p:nvPr>
            <p:ph type="title" idx="2"/>
          </p:nvPr>
        </p:nvSpPr>
        <p:spPr>
          <a:xfrm>
            <a:off x="5663855" y="1571859"/>
            <a:ext cx="1658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140" name="Google Shape;140;p16"/>
          <p:cNvSpPr txBox="1">
            <a:spLocks noGrp="1"/>
          </p:cNvSpPr>
          <p:nvPr>
            <p:ph type="subTitle" idx="3"/>
          </p:nvPr>
        </p:nvSpPr>
        <p:spPr>
          <a:xfrm>
            <a:off x="5173355" y="1849643"/>
            <a:ext cx="2639700" cy="3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1" name="Google Shape;141;p16"/>
          <p:cNvSpPr txBox="1">
            <a:spLocks noGrp="1"/>
          </p:cNvSpPr>
          <p:nvPr>
            <p:ph type="title" idx="4"/>
          </p:nvPr>
        </p:nvSpPr>
        <p:spPr>
          <a:xfrm>
            <a:off x="3742650" y="2940969"/>
            <a:ext cx="1658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142" name="Google Shape;142;p16"/>
          <p:cNvSpPr txBox="1">
            <a:spLocks noGrp="1"/>
          </p:cNvSpPr>
          <p:nvPr>
            <p:ph type="subTitle" idx="5"/>
          </p:nvPr>
        </p:nvSpPr>
        <p:spPr>
          <a:xfrm>
            <a:off x="3252150" y="3219943"/>
            <a:ext cx="2639700" cy="3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143" name="Google Shape;143;p16"/>
          <p:cNvCxnSpPr/>
          <p:nvPr/>
        </p:nvCxnSpPr>
        <p:spPr>
          <a:xfrm>
            <a:off x="4426663" y="606925"/>
            <a:ext cx="2907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4" name="Google Shape;144;p16"/>
          <p:cNvSpPr txBox="1">
            <a:spLocks noGrp="1"/>
          </p:cNvSpPr>
          <p:nvPr>
            <p:ph type="title" idx="6"/>
          </p:nvPr>
        </p:nvSpPr>
        <p:spPr>
          <a:xfrm>
            <a:off x="1974300" y="6069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7"/>
          <p:cNvSpPr/>
          <p:nvPr/>
        </p:nvSpPr>
        <p:spPr>
          <a:xfrm flipH="1">
            <a:off x="5168482" y="-74900"/>
            <a:ext cx="4144750" cy="3620425"/>
          </a:xfrm>
          <a:custGeom>
            <a:avLst/>
            <a:gdLst/>
            <a:ahLst/>
            <a:cxnLst/>
            <a:rect l="l" t="t" r="r" b="b"/>
            <a:pathLst>
              <a:path w="165790" h="144817" extrusionOk="0">
                <a:moveTo>
                  <a:pt x="0" y="0"/>
                </a:moveTo>
                <a:lnTo>
                  <a:pt x="0" y="144817"/>
                </a:lnTo>
                <a:lnTo>
                  <a:pt x="165790" y="98375"/>
                </a:lnTo>
                <a:lnTo>
                  <a:pt x="69911" y="0"/>
                </a:lnTo>
                <a:close/>
              </a:path>
            </a:pathLst>
          </a:custGeom>
          <a:solidFill>
            <a:srgbClr val="F7E5B7">
              <a:alpha val="52679"/>
            </a:srgbClr>
          </a:solidFill>
          <a:ln>
            <a:noFill/>
          </a:ln>
        </p:spPr>
      </p:sp>
      <p:sp>
        <p:nvSpPr>
          <p:cNvPr id="147" name="Google Shape;147;p17"/>
          <p:cNvSpPr/>
          <p:nvPr/>
        </p:nvSpPr>
        <p:spPr>
          <a:xfrm flipH="1">
            <a:off x="-74909" y="2384491"/>
            <a:ext cx="9388150" cy="2871375"/>
          </a:xfrm>
          <a:custGeom>
            <a:avLst/>
            <a:gdLst/>
            <a:ahLst/>
            <a:cxnLst/>
            <a:rect l="l" t="t" r="r" b="b"/>
            <a:pathLst>
              <a:path w="375526" h="114855" extrusionOk="0">
                <a:moveTo>
                  <a:pt x="0" y="46441"/>
                </a:moveTo>
                <a:lnTo>
                  <a:pt x="0" y="114855"/>
                </a:lnTo>
                <a:lnTo>
                  <a:pt x="375526" y="114855"/>
                </a:lnTo>
                <a:lnTo>
                  <a:pt x="165791" y="0"/>
                </a:lnTo>
                <a:close/>
              </a:path>
            </a:pathLst>
          </a:custGeom>
          <a:solidFill>
            <a:srgbClr val="96B3C1">
              <a:alpha val="38840"/>
            </a:srgbClr>
          </a:solidFill>
          <a:ln>
            <a:noFill/>
          </a:ln>
        </p:spPr>
      </p:sp>
      <p:sp>
        <p:nvSpPr>
          <p:cNvPr id="148" name="Google Shape;148;p17"/>
          <p:cNvSpPr/>
          <p:nvPr/>
        </p:nvSpPr>
        <p:spPr>
          <a:xfrm flipH="1">
            <a:off x="-37434" y="-62416"/>
            <a:ext cx="7602875" cy="3857625"/>
          </a:xfrm>
          <a:custGeom>
            <a:avLst/>
            <a:gdLst/>
            <a:ahLst/>
            <a:cxnLst/>
            <a:rect l="l" t="t" r="r" b="b"/>
            <a:pathLst>
              <a:path w="304115" h="154305" extrusionOk="0">
                <a:moveTo>
                  <a:pt x="0" y="0"/>
                </a:moveTo>
                <a:lnTo>
                  <a:pt x="304115" y="0"/>
                </a:lnTo>
                <a:lnTo>
                  <a:pt x="198249" y="154305"/>
                </a:lnTo>
                <a:lnTo>
                  <a:pt x="96378" y="98375"/>
                </a:lnTo>
                <a:close/>
              </a:path>
            </a:pathLst>
          </a:custGeom>
          <a:solidFill>
            <a:srgbClr val="9EDDEF">
              <a:alpha val="29460"/>
            </a:srgbClr>
          </a:solidFill>
          <a:ln>
            <a:noFill/>
          </a:ln>
        </p:spPr>
      </p:sp>
      <p:sp>
        <p:nvSpPr>
          <p:cNvPr id="149" name="Google Shape;149;p17"/>
          <p:cNvSpPr/>
          <p:nvPr/>
        </p:nvSpPr>
        <p:spPr>
          <a:xfrm>
            <a:off x="543050" y="361950"/>
            <a:ext cx="8057700" cy="4419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7"/>
          <p:cNvSpPr txBox="1">
            <a:spLocks noGrp="1"/>
          </p:cNvSpPr>
          <p:nvPr>
            <p:ph type="title"/>
          </p:nvPr>
        </p:nvSpPr>
        <p:spPr>
          <a:xfrm>
            <a:off x="1974300" y="6069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17"/>
          <p:cNvSpPr txBox="1">
            <a:spLocks noGrp="1"/>
          </p:cNvSpPr>
          <p:nvPr>
            <p:ph type="title" idx="2"/>
          </p:nvPr>
        </p:nvSpPr>
        <p:spPr>
          <a:xfrm>
            <a:off x="2271525" y="1585263"/>
            <a:ext cx="11820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152" name="Google Shape;152;p17"/>
          <p:cNvSpPr txBox="1">
            <a:spLocks noGrp="1"/>
          </p:cNvSpPr>
          <p:nvPr>
            <p:ph type="subTitle" idx="1"/>
          </p:nvPr>
        </p:nvSpPr>
        <p:spPr>
          <a:xfrm>
            <a:off x="1496175" y="1871761"/>
            <a:ext cx="2732700" cy="2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53" name="Google Shape;153;p17"/>
          <p:cNvSpPr txBox="1">
            <a:spLocks noGrp="1"/>
          </p:cNvSpPr>
          <p:nvPr>
            <p:ph type="title" idx="3"/>
          </p:nvPr>
        </p:nvSpPr>
        <p:spPr>
          <a:xfrm>
            <a:off x="2271525" y="3096963"/>
            <a:ext cx="11820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154" name="Google Shape;154;p17"/>
          <p:cNvSpPr txBox="1">
            <a:spLocks noGrp="1"/>
          </p:cNvSpPr>
          <p:nvPr>
            <p:ph type="subTitle" idx="4"/>
          </p:nvPr>
        </p:nvSpPr>
        <p:spPr>
          <a:xfrm>
            <a:off x="1496175" y="3390397"/>
            <a:ext cx="2732700" cy="2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55" name="Google Shape;155;p17"/>
          <p:cNvSpPr txBox="1">
            <a:spLocks noGrp="1"/>
          </p:cNvSpPr>
          <p:nvPr>
            <p:ph type="title" idx="5"/>
          </p:nvPr>
        </p:nvSpPr>
        <p:spPr>
          <a:xfrm>
            <a:off x="5690475" y="1585263"/>
            <a:ext cx="11820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156" name="Google Shape;156;p17"/>
          <p:cNvSpPr txBox="1">
            <a:spLocks noGrp="1"/>
          </p:cNvSpPr>
          <p:nvPr>
            <p:ph type="subTitle" idx="6"/>
          </p:nvPr>
        </p:nvSpPr>
        <p:spPr>
          <a:xfrm>
            <a:off x="4915125" y="1871761"/>
            <a:ext cx="2732700" cy="2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57" name="Google Shape;157;p17"/>
          <p:cNvSpPr txBox="1">
            <a:spLocks noGrp="1"/>
          </p:cNvSpPr>
          <p:nvPr>
            <p:ph type="title" idx="7"/>
          </p:nvPr>
        </p:nvSpPr>
        <p:spPr>
          <a:xfrm>
            <a:off x="5690475" y="3097113"/>
            <a:ext cx="11820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158" name="Google Shape;158;p17"/>
          <p:cNvSpPr txBox="1">
            <a:spLocks noGrp="1"/>
          </p:cNvSpPr>
          <p:nvPr>
            <p:ph type="subTitle" idx="8"/>
          </p:nvPr>
        </p:nvSpPr>
        <p:spPr>
          <a:xfrm>
            <a:off x="4915125" y="3389952"/>
            <a:ext cx="2732700" cy="2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159" name="Google Shape;159;p17"/>
          <p:cNvCxnSpPr/>
          <p:nvPr/>
        </p:nvCxnSpPr>
        <p:spPr>
          <a:xfrm>
            <a:off x="4426663" y="606925"/>
            <a:ext cx="2907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6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8"/>
          <p:cNvSpPr/>
          <p:nvPr/>
        </p:nvSpPr>
        <p:spPr>
          <a:xfrm rot="10800000" flipH="1">
            <a:off x="-74900" y="1635441"/>
            <a:ext cx="4144750" cy="3620425"/>
          </a:xfrm>
          <a:custGeom>
            <a:avLst/>
            <a:gdLst/>
            <a:ahLst/>
            <a:cxnLst/>
            <a:rect l="l" t="t" r="r" b="b"/>
            <a:pathLst>
              <a:path w="165790" h="144817" extrusionOk="0">
                <a:moveTo>
                  <a:pt x="0" y="0"/>
                </a:moveTo>
                <a:lnTo>
                  <a:pt x="0" y="144817"/>
                </a:lnTo>
                <a:lnTo>
                  <a:pt x="165790" y="98375"/>
                </a:lnTo>
                <a:lnTo>
                  <a:pt x="69911" y="0"/>
                </a:lnTo>
                <a:close/>
              </a:path>
            </a:pathLst>
          </a:custGeom>
          <a:solidFill>
            <a:srgbClr val="F7E5B7">
              <a:alpha val="52679"/>
            </a:srgbClr>
          </a:solidFill>
          <a:ln>
            <a:noFill/>
          </a:ln>
        </p:spPr>
      </p:sp>
      <p:sp>
        <p:nvSpPr>
          <p:cNvPr id="162" name="Google Shape;162;p18"/>
          <p:cNvSpPr/>
          <p:nvPr/>
        </p:nvSpPr>
        <p:spPr>
          <a:xfrm rot="10800000" flipH="1">
            <a:off x="-74909" y="-74900"/>
            <a:ext cx="9388150" cy="2871375"/>
          </a:xfrm>
          <a:custGeom>
            <a:avLst/>
            <a:gdLst/>
            <a:ahLst/>
            <a:cxnLst/>
            <a:rect l="l" t="t" r="r" b="b"/>
            <a:pathLst>
              <a:path w="375526" h="114855" extrusionOk="0">
                <a:moveTo>
                  <a:pt x="0" y="46441"/>
                </a:moveTo>
                <a:lnTo>
                  <a:pt x="0" y="114855"/>
                </a:lnTo>
                <a:lnTo>
                  <a:pt x="375526" y="114855"/>
                </a:lnTo>
                <a:lnTo>
                  <a:pt x="165791" y="0"/>
                </a:lnTo>
                <a:close/>
              </a:path>
            </a:pathLst>
          </a:custGeom>
          <a:solidFill>
            <a:srgbClr val="96B3C1">
              <a:alpha val="38840"/>
            </a:srgbClr>
          </a:solidFill>
          <a:ln>
            <a:noFill/>
          </a:ln>
        </p:spPr>
      </p:sp>
      <p:sp>
        <p:nvSpPr>
          <p:cNvPr id="163" name="Google Shape;163;p18"/>
          <p:cNvSpPr/>
          <p:nvPr/>
        </p:nvSpPr>
        <p:spPr>
          <a:xfrm rot="10800000" flipH="1">
            <a:off x="1672891" y="1385757"/>
            <a:ext cx="7602875" cy="3857625"/>
          </a:xfrm>
          <a:custGeom>
            <a:avLst/>
            <a:gdLst/>
            <a:ahLst/>
            <a:cxnLst/>
            <a:rect l="l" t="t" r="r" b="b"/>
            <a:pathLst>
              <a:path w="304115" h="154305" extrusionOk="0">
                <a:moveTo>
                  <a:pt x="0" y="0"/>
                </a:moveTo>
                <a:lnTo>
                  <a:pt x="304115" y="0"/>
                </a:lnTo>
                <a:lnTo>
                  <a:pt x="198249" y="154305"/>
                </a:lnTo>
                <a:lnTo>
                  <a:pt x="96378" y="98375"/>
                </a:lnTo>
                <a:close/>
              </a:path>
            </a:pathLst>
          </a:custGeom>
          <a:solidFill>
            <a:srgbClr val="9EDDEF">
              <a:alpha val="29460"/>
            </a:srgbClr>
          </a:solidFill>
          <a:ln>
            <a:noFill/>
          </a:ln>
        </p:spPr>
      </p:sp>
      <p:sp>
        <p:nvSpPr>
          <p:cNvPr id="164" name="Google Shape;164;p18"/>
          <p:cNvSpPr/>
          <p:nvPr/>
        </p:nvSpPr>
        <p:spPr>
          <a:xfrm>
            <a:off x="543050" y="361950"/>
            <a:ext cx="8057700" cy="4419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8"/>
          <p:cNvSpPr txBox="1">
            <a:spLocks noGrp="1"/>
          </p:cNvSpPr>
          <p:nvPr>
            <p:ph type="title"/>
          </p:nvPr>
        </p:nvSpPr>
        <p:spPr>
          <a:xfrm>
            <a:off x="1974300" y="1897400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cxnSp>
        <p:nvCxnSpPr>
          <p:cNvPr id="166" name="Google Shape;166;p18"/>
          <p:cNvCxnSpPr/>
          <p:nvPr/>
        </p:nvCxnSpPr>
        <p:spPr>
          <a:xfrm>
            <a:off x="4426663" y="1897400"/>
            <a:ext cx="2907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7" name="Google Shape;167;p18"/>
          <p:cNvSpPr txBox="1">
            <a:spLocks noGrp="1"/>
          </p:cNvSpPr>
          <p:nvPr>
            <p:ph type="subTitle" idx="1"/>
          </p:nvPr>
        </p:nvSpPr>
        <p:spPr>
          <a:xfrm>
            <a:off x="2607250" y="2777775"/>
            <a:ext cx="3699300" cy="2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9"/>
          <p:cNvSpPr/>
          <p:nvPr/>
        </p:nvSpPr>
        <p:spPr>
          <a:xfrm>
            <a:off x="-112366" y="-74900"/>
            <a:ext cx="4455825" cy="3945000"/>
          </a:xfrm>
          <a:custGeom>
            <a:avLst/>
            <a:gdLst/>
            <a:ahLst/>
            <a:cxnLst/>
            <a:rect l="l" t="t" r="r" b="b"/>
            <a:pathLst>
              <a:path w="178233" h="157800" extrusionOk="0">
                <a:moveTo>
                  <a:pt x="128338" y="0"/>
                </a:moveTo>
                <a:lnTo>
                  <a:pt x="0" y="0"/>
                </a:lnTo>
                <a:lnTo>
                  <a:pt x="0" y="157800"/>
                </a:lnTo>
                <a:lnTo>
                  <a:pt x="178233" y="110043"/>
                </a:lnTo>
                <a:close/>
              </a:path>
            </a:pathLst>
          </a:custGeom>
          <a:solidFill>
            <a:srgbClr val="9EDDEF">
              <a:alpha val="29460"/>
            </a:srgbClr>
          </a:solidFill>
          <a:ln>
            <a:noFill/>
          </a:ln>
        </p:spPr>
      </p:sp>
      <p:sp>
        <p:nvSpPr>
          <p:cNvPr id="170" name="Google Shape;170;p19"/>
          <p:cNvSpPr/>
          <p:nvPr/>
        </p:nvSpPr>
        <p:spPr>
          <a:xfrm>
            <a:off x="3096091" y="-74900"/>
            <a:ext cx="6204650" cy="4232150"/>
          </a:xfrm>
          <a:custGeom>
            <a:avLst/>
            <a:gdLst/>
            <a:ahLst/>
            <a:cxnLst/>
            <a:rect l="l" t="t" r="r" b="b"/>
            <a:pathLst>
              <a:path w="248186" h="169286" extrusionOk="0">
                <a:moveTo>
                  <a:pt x="0" y="0"/>
                </a:moveTo>
                <a:lnTo>
                  <a:pt x="248186" y="0"/>
                </a:lnTo>
                <a:lnTo>
                  <a:pt x="247687" y="169286"/>
                </a:lnTo>
                <a:lnTo>
                  <a:pt x="48938" y="111359"/>
                </a:lnTo>
                <a:close/>
              </a:path>
            </a:pathLst>
          </a:custGeom>
          <a:solidFill>
            <a:srgbClr val="F7E5B7">
              <a:alpha val="52679"/>
            </a:srgbClr>
          </a:solidFill>
          <a:ln>
            <a:noFill/>
          </a:ln>
        </p:spPr>
      </p:sp>
      <p:sp>
        <p:nvSpPr>
          <p:cNvPr id="171" name="Google Shape;171;p19"/>
          <p:cNvSpPr/>
          <p:nvPr/>
        </p:nvSpPr>
        <p:spPr>
          <a:xfrm>
            <a:off x="-124825" y="2696600"/>
            <a:ext cx="6564300" cy="2559275"/>
          </a:xfrm>
          <a:custGeom>
            <a:avLst/>
            <a:gdLst/>
            <a:ahLst/>
            <a:cxnLst/>
            <a:rect l="l" t="t" r="r" b="b"/>
            <a:pathLst>
              <a:path w="262572" h="102371" extrusionOk="0">
                <a:moveTo>
                  <a:pt x="0" y="46941"/>
                </a:moveTo>
                <a:lnTo>
                  <a:pt x="0" y="102371"/>
                </a:lnTo>
                <a:lnTo>
                  <a:pt x="262572" y="102362"/>
                </a:lnTo>
                <a:lnTo>
                  <a:pt x="242678" y="19120"/>
                </a:lnTo>
                <a:lnTo>
                  <a:pt x="177276" y="0"/>
                </a:lnTo>
                <a:close/>
              </a:path>
            </a:pathLst>
          </a:custGeom>
          <a:solidFill>
            <a:srgbClr val="96B3C1">
              <a:alpha val="38840"/>
            </a:srgbClr>
          </a:solidFill>
          <a:ln>
            <a:noFill/>
          </a:ln>
        </p:spPr>
      </p:sp>
      <p:sp>
        <p:nvSpPr>
          <p:cNvPr id="172" name="Google Shape;172;p19"/>
          <p:cNvSpPr/>
          <p:nvPr/>
        </p:nvSpPr>
        <p:spPr>
          <a:xfrm>
            <a:off x="5930009" y="3160026"/>
            <a:ext cx="3395700" cy="2134800"/>
          </a:xfrm>
          <a:custGeom>
            <a:avLst/>
            <a:gdLst/>
            <a:ahLst/>
            <a:cxnLst/>
            <a:rect l="l" t="t" r="r" b="b"/>
            <a:pathLst>
              <a:path w="135828" h="85392" extrusionOk="0">
                <a:moveTo>
                  <a:pt x="0" y="0"/>
                </a:moveTo>
                <a:lnTo>
                  <a:pt x="135828" y="40449"/>
                </a:lnTo>
                <a:lnTo>
                  <a:pt x="135828" y="85392"/>
                </a:lnTo>
                <a:lnTo>
                  <a:pt x="20973" y="85392"/>
                </a:lnTo>
                <a:close/>
              </a:path>
            </a:pathLst>
          </a:custGeom>
          <a:solidFill>
            <a:srgbClr val="595959">
              <a:alpha val="16960"/>
            </a:srgbClr>
          </a:solidFill>
          <a:ln>
            <a:noFill/>
          </a:ln>
        </p:spPr>
      </p:sp>
      <p:sp>
        <p:nvSpPr>
          <p:cNvPr id="173" name="Google Shape;173;p19"/>
          <p:cNvSpPr/>
          <p:nvPr/>
        </p:nvSpPr>
        <p:spPr>
          <a:xfrm>
            <a:off x="543050" y="361950"/>
            <a:ext cx="8057700" cy="4419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74" name="Google Shape;174;p19"/>
          <p:cNvCxnSpPr/>
          <p:nvPr/>
        </p:nvCxnSpPr>
        <p:spPr>
          <a:xfrm>
            <a:off x="4426663" y="606925"/>
            <a:ext cx="2907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5" name="Google Shape;175;p19"/>
          <p:cNvSpPr txBox="1">
            <a:spLocks noGrp="1"/>
          </p:cNvSpPr>
          <p:nvPr>
            <p:ph type="title"/>
          </p:nvPr>
        </p:nvSpPr>
        <p:spPr>
          <a:xfrm>
            <a:off x="1974300" y="6069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8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" name="Google Shape;177;p20"/>
          <p:cNvGrpSpPr/>
          <p:nvPr/>
        </p:nvGrpSpPr>
        <p:grpSpPr>
          <a:xfrm flipH="1">
            <a:off x="-136250" y="-74900"/>
            <a:ext cx="9461959" cy="5380700"/>
            <a:chOff x="-124834" y="-74900"/>
            <a:chExt cx="9461959" cy="5380700"/>
          </a:xfrm>
        </p:grpSpPr>
        <p:sp>
          <p:nvSpPr>
            <p:cNvPr id="178" name="Google Shape;178;p20"/>
            <p:cNvSpPr/>
            <p:nvPr/>
          </p:nvSpPr>
          <p:spPr>
            <a:xfrm>
              <a:off x="-112366" y="-74900"/>
              <a:ext cx="4455825" cy="3945000"/>
            </a:xfrm>
            <a:custGeom>
              <a:avLst/>
              <a:gdLst/>
              <a:ahLst/>
              <a:cxnLst/>
              <a:rect l="l" t="t" r="r" b="b"/>
              <a:pathLst>
                <a:path w="178233" h="157800" extrusionOk="0">
                  <a:moveTo>
                    <a:pt x="128338" y="0"/>
                  </a:moveTo>
                  <a:lnTo>
                    <a:pt x="0" y="0"/>
                  </a:lnTo>
                  <a:lnTo>
                    <a:pt x="0" y="157800"/>
                  </a:lnTo>
                  <a:lnTo>
                    <a:pt x="178233" y="110043"/>
                  </a:lnTo>
                  <a:close/>
                </a:path>
              </a:pathLst>
            </a:custGeom>
            <a:solidFill>
              <a:srgbClr val="9EDDEF">
                <a:alpha val="29460"/>
              </a:srgbClr>
            </a:solidFill>
            <a:ln>
              <a:noFill/>
            </a:ln>
          </p:spPr>
        </p:sp>
        <p:sp>
          <p:nvSpPr>
            <p:cNvPr id="179" name="Google Shape;179;p20"/>
            <p:cNvSpPr/>
            <p:nvPr/>
          </p:nvSpPr>
          <p:spPr>
            <a:xfrm>
              <a:off x="3096091" y="-74900"/>
              <a:ext cx="6204650" cy="4232150"/>
            </a:xfrm>
            <a:custGeom>
              <a:avLst/>
              <a:gdLst/>
              <a:ahLst/>
              <a:cxnLst/>
              <a:rect l="l" t="t" r="r" b="b"/>
              <a:pathLst>
                <a:path w="248186" h="169286" extrusionOk="0">
                  <a:moveTo>
                    <a:pt x="0" y="0"/>
                  </a:moveTo>
                  <a:lnTo>
                    <a:pt x="248186" y="0"/>
                  </a:lnTo>
                  <a:lnTo>
                    <a:pt x="247687" y="169286"/>
                  </a:lnTo>
                  <a:lnTo>
                    <a:pt x="48938" y="111359"/>
                  </a:lnTo>
                  <a:close/>
                </a:path>
              </a:pathLst>
            </a:custGeom>
            <a:solidFill>
              <a:srgbClr val="F7E5B7">
                <a:alpha val="52679"/>
              </a:srgbClr>
            </a:solidFill>
            <a:ln>
              <a:noFill/>
            </a:ln>
          </p:spPr>
        </p:sp>
        <p:sp>
          <p:nvSpPr>
            <p:cNvPr id="180" name="Google Shape;180;p20"/>
            <p:cNvSpPr/>
            <p:nvPr/>
          </p:nvSpPr>
          <p:spPr>
            <a:xfrm>
              <a:off x="-124834" y="2696591"/>
              <a:ext cx="6579175" cy="2559275"/>
            </a:xfrm>
            <a:custGeom>
              <a:avLst/>
              <a:gdLst/>
              <a:ahLst/>
              <a:cxnLst/>
              <a:rect l="l" t="t" r="r" b="b"/>
              <a:pathLst>
                <a:path w="263167" h="102371" extrusionOk="0">
                  <a:moveTo>
                    <a:pt x="0" y="46941"/>
                  </a:moveTo>
                  <a:lnTo>
                    <a:pt x="0" y="102371"/>
                  </a:lnTo>
                  <a:lnTo>
                    <a:pt x="263167" y="102371"/>
                  </a:lnTo>
                  <a:lnTo>
                    <a:pt x="241195" y="18976"/>
                  </a:lnTo>
                  <a:lnTo>
                    <a:pt x="177276" y="0"/>
                  </a:lnTo>
                  <a:close/>
                </a:path>
              </a:pathLst>
            </a:custGeom>
            <a:solidFill>
              <a:srgbClr val="96B3C1">
                <a:alpha val="38840"/>
              </a:srgbClr>
            </a:solidFill>
            <a:ln>
              <a:noFill/>
            </a:ln>
          </p:spPr>
        </p:sp>
        <p:sp>
          <p:nvSpPr>
            <p:cNvPr id="181" name="Google Shape;181;p20"/>
            <p:cNvSpPr/>
            <p:nvPr/>
          </p:nvSpPr>
          <p:spPr>
            <a:xfrm>
              <a:off x="5887625" y="3176625"/>
              <a:ext cx="3449500" cy="2129175"/>
            </a:xfrm>
            <a:custGeom>
              <a:avLst/>
              <a:gdLst/>
              <a:ahLst/>
              <a:cxnLst/>
              <a:rect l="l" t="t" r="r" b="b"/>
              <a:pathLst>
                <a:path w="137980" h="85167" extrusionOk="0">
                  <a:moveTo>
                    <a:pt x="0" y="0"/>
                  </a:moveTo>
                  <a:lnTo>
                    <a:pt x="137980" y="39627"/>
                  </a:lnTo>
                  <a:lnTo>
                    <a:pt x="137523" y="85167"/>
                  </a:lnTo>
                  <a:lnTo>
                    <a:pt x="22885" y="83685"/>
                  </a:lnTo>
                  <a:close/>
                </a:path>
              </a:pathLst>
            </a:custGeom>
            <a:solidFill>
              <a:srgbClr val="595959">
                <a:alpha val="16960"/>
              </a:srgbClr>
            </a:solidFill>
            <a:ln>
              <a:noFill/>
            </a:ln>
          </p:spPr>
        </p:sp>
      </p:grpSp>
      <p:sp>
        <p:nvSpPr>
          <p:cNvPr id="182" name="Google Shape;182;p20"/>
          <p:cNvSpPr/>
          <p:nvPr/>
        </p:nvSpPr>
        <p:spPr>
          <a:xfrm>
            <a:off x="543050" y="361950"/>
            <a:ext cx="8057700" cy="4419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3" name="Google Shape;183;p20"/>
          <p:cNvCxnSpPr/>
          <p:nvPr/>
        </p:nvCxnSpPr>
        <p:spPr>
          <a:xfrm>
            <a:off x="4426663" y="606925"/>
            <a:ext cx="2907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4" name="Google Shape;184;p20"/>
          <p:cNvSpPr txBox="1">
            <a:spLocks noGrp="1"/>
          </p:cNvSpPr>
          <p:nvPr>
            <p:ph type="title"/>
          </p:nvPr>
        </p:nvSpPr>
        <p:spPr>
          <a:xfrm>
            <a:off x="1974300" y="6069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/>
          <p:nvPr/>
        </p:nvSpPr>
        <p:spPr>
          <a:xfrm rot="10800000">
            <a:off x="4919006" y="2057835"/>
            <a:ext cx="4346950" cy="3402450"/>
          </a:xfrm>
          <a:custGeom>
            <a:avLst/>
            <a:gdLst/>
            <a:ahLst/>
            <a:cxnLst/>
            <a:rect l="l" t="t" r="r" b="b"/>
            <a:pathLst>
              <a:path w="173878" h="136098" extrusionOk="0">
                <a:moveTo>
                  <a:pt x="0" y="0"/>
                </a:moveTo>
                <a:lnTo>
                  <a:pt x="0" y="136098"/>
                </a:lnTo>
                <a:lnTo>
                  <a:pt x="173878" y="98319"/>
                </a:lnTo>
                <a:lnTo>
                  <a:pt x="130636" y="911"/>
                </a:lnTo>
                <a:close/>
              </a:path>
            </a:pathLst>
          </a:custGeom>
          <a:solidFill>
            <a:srgbClr val="96B3C1">
              <a:alpha val="38840"/>
            </a:srgbClr>
          </a:solidFill>
          <a:ln>
            <a:noFill/>
          </a:ln>
        </p:spPr>
      </p:sp>
      <p:sp>
        <p:nvSpPr>
          <p:cNvPr id="18" name="Google Shape;18;p3"/>
          <p:cNvSpPr/>
          <p:nvPr/>
        </p:nvSpPr>
        <p:spPr>
          <a:xfrm rot="10800000">
            <a:off x="2472431" y="-70150"/>
            <a:ext cx="6793525" cy="3072450"/>
          </a:xfrm>
          <a:custGeom>
            <a:avLst/>
            <a:gdLst/>
            <a:ahLst/>
            <a:cxnLst/>
            <a:rect l="l" t="t" r="r" b="b"/>
            <a:pathLst>
              <a:path w="271741" h="122898" extrusionOk="0">
                <a:moveTo>
                  <a:pt x="0" y="37780"/>
                </a:moveTo>
                <a:lnTo>
                  <a:pt x="0" y="122898"/>
                </a:lnTo>
                <a:lnTo>
                  <a:pt x="271741" y="122898"/>
                </a:lnTo>
                <a:lnTo>
                  <a:pt x="174333" y="0"/>
                </a:lnTo>
                <a:close/>
              </a:path>
            </a:pathLst>
          </a:custGeom>
          <a:solidFill>
            <a:srgbClr val="F7E5B7">
              <a:alpha val="52679"/>
            </a:srgbClr>
          </a:solidFill>
          <a:ln>
            <a:noFill/>
          </a:ln>
        </p:spPr>
      </p:sp>
      <p:sp>
        <p:nvSpPr>
          <p:cNvPr id="19" name="Google Shape;19;p3"/>
          <p:cNvSpPr/>
          <p:nvPr/>
        </p:nvSpPr>
        <p:spPr>
          <a:xfrm rot="10800000">
            <a:off x="-48100" y="2154550"/>
            <a:ext cx="6065225" cy="3322800"/>
          </a:xfrm>
          <a:custGeom>
            <a:avLst/>
            <a:gdLst/>
            <a:ahLst/>
            <a:cxnLst/>
            <a:rect l="l" t="t" r="r" b="b"/>
            <a:pathLst>
              <a:path w="242609" h="132912" extrusionOk="0">
                <a:moveTo>
                  <a:pt x="0" y="455"/>
                </a:moveTo>
                <a:lnTo>
                  <a:pt x="44607" y="100594"/>
                </a:lnTo>
                <a:lnTo>
                  <a:pt x="242609" y="132912"/>
                </a:lnTo>
                <a:lnTo>
                  <a:pt x="242609" y="0"/>
                </a:lnTo>
                <a:close/>
              </a:path>
            </a:pathLst>
          </a:custGeom>
          <a:solidFill>
            <a:srgbClr val="9EDDEF">
              <a:alpha val="29460"/>
            </a:srgbClr>
          </a:solidFill>
          <a:ln>
            <a:noFill/>
          </a:ln>
        </p:spPr>
      </p:sp>
      <p:sp>
        <p:nvSpPr>
          <p:cNvPr id="20" name="Google Shape;20;p3"/>
          <p:cNvSpPr/>
          <p:nvPr/>
        </p:nvSpPr>
        <p:spPr>
          <a:xfrm>
            <a:off x="543050" y="361950"/>
            <a:ext cx="8057700" cy="4419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2860200" y="2746192"/>
            <a:ext cx="3423600" cy="62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2" hasCustomPrompt="1"/>
          </p:nvPr>
        </p:nvSpPr>
        <p:spPr>
          <a:xfrm>
            <a:off x="3850375" y="1276877"/>
            <a:ext cx="1443300" cy="13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"/>
          </p:nvPr>
        </p:nvSpPr>
        <p:spPr>
          <a:xfrm>
            <a:off x="2948550" y="3462208"/>
            <a:ext cx="3246900" cy="4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ubTitle" idx="3"/>
          </p:nvPr>
        </p:nvSpPr>
        <p:spPr>
          <a:xfrm>
            <a:off x="713225" y="539500"/>
            <a:ext cx="946500" cy="5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9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1"/>
          <p:cNvSpPr/>
          <p:nvPr/>
        </p:nvSpPr>
        <p:spPr>
          <a:xfrm>
            <a:off x="-62425" y="-87400"/>
            <a:ext cx="4162700" cy="5280825"/>
          </a:xfrm>
          <a:custGeom>
            <a:avLst/>
            <a:gdLst/>
            <a:ahLst/>
            <a:cxnLst/>
            <a:rect l="l" t="t" r="r" b="b"/>
            <a:pathLst>
              <a:path w="166508" h="211233" extrusionOk="0">
                <a:moveTo>
                  <a:pt x="146814" y="0"/>
                </a:moveTo>
                <a:lnTo>
                  <a:pt x="0" y="0"/>
                </a:lnTo>
                <a:lnTo>
                  <a:pt x="0" y="211233"/>
                </a:lnTo>
                <a:lnTo>
                  <a:pt x="166508" y="209407"/>
                </a:lnTo>
                <a:lnTo>
                  <a:pt x="46844" y="115418"/>
                </a:lnTo>
                <a:close/>
              </a:path>
            </a:pathLst>
          </a:custGeom>
          <a:solidFill>
            <a:srgbClr val="9EDDEF">
              <a:alpha val="29460"/>
            </a:srgbClr>
          </a:solidFill>
          <a:ln>
            <a:noFill/>
          </a:ln>
        </p:spPr>
      </p:sp>
      <p:sp>
        <p:nvSpPr>
          <p:cNvPr id="187" name="Google Shape;187;p21"/>
          <p:cNvSpPr/>
          <p:nvPr/>
        </p:nvSpPr>
        <p:spPr>
          <a:xfrm>
            <a:off x="1036191" y="-62416"/>
            <a:ext cx="7041100" cy="4656600"/>
          </a:xfrm>
          <a:custGeom>
            <a:avLst/>
            <a:gdLst/>
            <a:ahLst/>
            <a:cxnLst/>
            <a:rect l="l" t="t" r="r" b="b"/>
            <a:pathLst>
              <a:path w="281644" h="186264" extrusionOk="0">
                <a:moveTo>
                  <a:pt x="101871" y="0"/>
                </a:moveTo>
                <a:lnTo>
                  <a:pt x="281644" y="0"/>
                </a:lnTo>
                <a:lnTo>
                  <a:pt x="96378" y="186264"/>
                </a:lnTo>
                <a:lnTo>
                  <a:pt x="0" y="115853"/>
                </a:lnTo>
                <a:close/>
              </a:path>
            </a:pathLst>
          </a:custGeom>
          <a:solidFill>
            <a:srgbClr val="F7E5B7">
              <a:alpha val="52679"/>
            </a:srgbClr>
          </a:solidFill>
          <a:ln>
            <a:noFill/>
          </a:ln>
        </p:spPr>
      </p:sp>
      <p:sp>
        <p:nvSpPr>
          <p:cNvPr id="188" name="Google Shape;188;p21"/>
          <p:cNvSpPr/>
          <p:nvPr/>
        </p:nvSpPr>
        <p:spPr>
          <a:xfrm>
            <a:off x="3387250" y="-62425"/>
            <a:ext cx="5826100" cy="5343250"/>
          </a:xfrm>
          <a:custGeom>
            <a:avLst/>
            <a:gdLst/>
            <a:ahLst/>
            <a:cxnLst/>
            <a:rect l="l" t="t" r="r" b="b"/>
            <a:pathLst>
              <a:path w="233044" h="213730" extrusionOk="0">
                <a:moveTo>
                  <a:pt x="187102" y="0"/>
                </a:moveTo>
                <a:lnTo>
                  <a:pt x="233044" y="0"/>
                </a:lnTo>
                <a:lnTo>
                  <a:pt x="233044" y="213730"/>
                </a:lnTo>
                <a:lnTo>
                  <a:pt x="28920" y="208579"/>
                </a:lnTo>
                <a:lnTo>
                  <a:pt x="0" y="186035"/>
                </a:lnTo>
                <a:close/>
              </a:path>
            </a:pathLst>
          </a:custGeom>
          <a:solidFill>
            <a:srgbClr val="96B3C1">
              <a:alpha val="38840"/>
            </a:srgbClr>
          </a:solidFill>
          <a:ln>
            <a:noFill/>
          </a:ln>
        </p:spPr>
      </p:sp>
      <p:sp>
        <p:nvSpPr>
          <p:cNvPr id="189" name="Google Shape;189;p21"/>
          <p:cNvSpPr/>
          <p:nvPr/>
        </p:nvSpPr>
        <p:spPr>
          <a:xfrm>
            <a:off x="543050" y="361950"/>
            <a:ext cx="8057700" cy="4419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90" name="Google Shape;190;p21"/>
          <p:cNvCxnSpPr/>
          <p:nvPr/>
        </p:nvCxnSpPr>
        <p:spPr>
          <a:xfrm>
            <a:off x="4426663" y="606925"/>
            <a:ext cx="2907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1" name="Google Shape;191;p21"/>
          <p:cNvSpPr txBox="1">
            <a:spLocks noGrp="1"/>
          </p:cNvSpPr>
          <p:nvPr>
            <p:ph type="title"/>
          </p:nvPr>
        </p:nvSpPr>
        <p:spPr>
          <a:xfrm>
            <a:off x="1974300" y="6069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CUSTOM_10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2"/>
          <p:cNvSpPr/>
          <p:nvPr/>
        </p:nvSpPr>
        <p:spPr>
          <a:xfrm>
            <a:off x="4919975" y="-87400"/>
            <a:ext cx="4293375" cy="5280825"/>
          </a:xfrm>
          <a:custGeom>
            <a:avLst/>
            <a:gdLst/>
            <a:ahLst/>
            <a:cxnLst/>
            <a:rect l="l" t="t" r="r" b="b"/>
            <a:pathLst>
              <a:path w="171735" h="211233" extrusionOk="0">
                <a:moveTo>
                  <a:pt x="24921" y="0"/>
                </a:moveTo>
                <a:lnTo>
                  <a:pt x="171735" y="0"/>
                </a:lnTo>
                <a:lnTo>
                  <a:pt x="171735" y="211233"/>
                </a:lnTo>
                <a:lnTo>
                  <a:pt x="0" y="209809"/>
                </a:lnTo>
                <a:lnTo>
                  <a:pt x="127791" y="115854"/>
                </a:lnTo>
                <a:close/>
              </a:path>
            </a:pathLst>
          </a:custGeom>
          <a:solidFill>
            <a:srgbClr val="9EDDEF">
              <a:alpha val="29460"/>
            </a:srgbClr>
          </a:solidFill>
          <a:ln>
            <a:noFill/>
          </a:ln>
        </p:spPr>
      </p:sp>
      <p:sp>
        <p:nvSpPr>
          <p:cNvPr id="194" name="Google Shape;194;p22"/>
          <p:cNvSpPr/>
          <p:nvPr/>
        </p:nvSpPr>
        <p:spPr>
          <a:xfrm flipH="1">
            <a:off x="1073641" y="-62416"/>
            <a:ext cx="7041100" cy="4656600"/>
          </a:xfrm>
          <a:custGeom>
            <a:avLst/>
            <a:gdLst/>
            <a:ahLst/>
            <a:cxnLst/>
            <a:rect l="l" t="t" r="r" b="b"/>
            <a:pathLst>
              <a:path w="281644" h="186264" extrusionOk="0">
                <a:moveTo>
                  <a:pt x="101871" y="0"/>
                </a:moveTo>
                <a:lnTo>
                  <a:pt x="281644" y="0"/>
                </a:lnTo>
                <a:lnTo>
                  <a:pt x="96378" y="186264"/>
                </a:lnTo>
                <a:lnTo>
                  <a:pt x="0" y="115853"/>
                </a:lnTo>
                <a:close/>
              </a:path>
            </a:pathLst>
          </a:custGeom>
          <a:solidFill>
            <a:srgbClr val="F7E5B7">
              <a:alpha val="52679"/>
            </a:srgbClr>
          </a:solidFill>
          <a:ln>
            <a:noFill/>
          </a:ln>
        </p:spPr>
      </p:sp>
      <p:sp>
        <p:nvSpPr>
          <p:cNvPr id="195" name="Google Shape;195;p22"/>
          <p:cNvSpPr/>
          <p:nvPr/>
        </p:nvSpPr>
        <p:spPr>
          <a:xfrm>
            <a:off x="-62425" y="-62425"/>
            <a:ext cx="5755225" cy="5343250"/>
          </a:xfrm>
          <a:custGeom>
            <a:avLst/>
            <a:gdLst/>
            <a:ahLst/>
            <a:cxnLst/>
            <a:rect l="l" t="t" r="r" b="b"/>
            <a:pathLst>
              <a:path w="230209" h="213730" extrusionOk="0">
                <a:moveTo>
                  <a:pt x="45942" y="0"/>
                </a:moveTo>
                <a:lnTo>
                  <a:pt x="0" y="0"/>
                </a:lnTo>
                <a:lnTo>
                  <a:pt x="0" y="213730"/>
                </a:lnTo>
                <a:lnTo>
                  <a:pt x="199078" y="209028"/>
                </a:lnTo>
                <a:lnTo>
                  <a:pt x="230209" y="185765"/>
                </a:lnTo>
                <a:close/>
              </a:path>
            </a:pathLst>
          </a:custGeom>
          <a:solidFill>
            <a:srgbClr val="96B3C1">
              <a:alpha val="38840"/>
            </a:srgbClr>
          </a:solidFill>
          <a:ln>
            <a:noFill/>
          </a:ln>
        </p:spPr>
      </p:sp>
      <p:sp>
        <p:nvSpPr>
          <p:cNvPr id="196" name="Google Shape;196;p22"/>
          <p:cNvSpPr/>
          <p:nvPr/>
        </p:nvSpPr>
        <p:spPr>
          <a:xfrm>
            <a:off x="543050" y="361950"/>
            <a:ext cx="8057700" cy="4419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97" name="Google Shape;197;p22"/>
          <p:cNvCxnSpPr/>
          <p:nvPr/>
        </p:nvCxnSpPr>
        <p:spPr>
          <a:xfrm>
            <a:off x="4426663" y="606925"/>
            <a:ext cx="2907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8" name="Google Shape;198;p22"/>
          <p:cNvSpPr txBox="1">
            <a:spLocks noGrp="1"/>
          </p:cNvSpPr>
          <p:nvPr>
            <p:ph type="title"/>
          </p:nvPr>
        </p:nvSpPr>
        <p:spPr>
          <a:xfrm>
            <a:off x="1974300" y="6069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3"/>
          <p:cNvSpPr/>
          <p:nvPr/>
        </p:nvSpPr>
        <p:spPr>
          <a:xfrm>
            <a:off x="-62416" y="-87400"/>
            <a:ext cx="4332025" cy="5280825"/>
          </a:xfrm>
          <a:custGeom>
            <a:avLst/>
            <a:gdLst/>
            <a:ahLst/>
            <a:cxnLst/>
            <a:rect l="l" t="t" r="r" b="b"/>
            <a:pathLst>
              <a:path w="173281" h="211233" extrusionOk="0">
                <a:moveTo>
                  <a:pt x="146814" y="0"/>
                </a:moveTo>
                <a:lnTo>
                  <a:pt x="0" y="0"/>
                </a:lnTo>
                <a:lnTo>
                  <a:pt x="0" y="211233"/>
                </a:lnTo>
                <a:lnTo>
                  <a:pt x="173281" y="211233"/>
                </a:lnTo>
                <a:lnTo>
                  <a:pt x="43944" y="115854"/>
                </a:lnTo>
                <a:close/>
              </a:path>
            </a:pathLst>
          </a:custGeom>
          <a:solidFill>
            <a:srgbClr val="F7E5B7">
              <a:alpha val="52679"/>
            </a:srgbClr>
          </a:solidFill>
          <a:ln>
            <a:noFill/>
          </a:ln>
        </p:spPr>
      </p:sp>
      <p:sp>
        <p:nvSpPr>
          <p:cNvPr id="201" name="Google Shape;201;p23"/>
          <p:cNvSpPr/>
          <p:nvPr/>
        </p:nvSpPr>
        <p:spPr>
          <a:xfrm>
            <a:off x="1036191" y="-62416"/>
            <a:ext cx="7041100" cy="4656600"/>
          </a:xfrm>
          <a:custGeom>
            <a:avLst/>
            <a:gdLst/>
            <a:ahLst/>
            <a:cxnLst/>
            <a:rect l="l" t="t" r="r" b="b"/>
            <a:pathLst>
              <a:path w="281644" h="186264" extrusionOk="0">
                <a:moveTo>
                  <a:pt x="101871" y="0"/>
                </a:moveTo>
                <a:lnTo>
                  <a:pt x="281644" y="0"/>
                </a:lnTo>
                <a:lnTo>
                  <a:pt x="96378" y="186264"/>
                </a:lnTo>
                <a:lnTo>
                  <a:pt x="0" y="115853"/>
                </a:lnTo>
                <a:close/>
              </a:path>
            </a:pathLst>
          </a:custGeom>
          <a:solidFill>
            <a:srgbClr val="595959">
              <a:alpha val="16960"/>
            </a:srgbClr>
          </a:solidFill>
          <a:ln>
            <a:noFill/>
          </a:ln>
        </p:spPr>
      </p:sp>
      <p:sp>
        <p:nvSpPr>
          <p:cNvPr id="202" name="Google Shape;202;p23"/>
          <p:cNvSpPr/>
          <p:nvPr/>
        </p:nvSpPr>
        <p:spPr>
          <a:xfrm>
            <a:off x="3447275" y="-62425"/>
            <a:ext cx="5766075" cy="5343250"/>
          </a:xfrm>
          <a:custGeom>
            <a:avLst/>
            <a:gdLst/>
            <a:ahLst/>
            <a:cxnLst/>
            <a:rect l="l" t="t" r="r" b="b"/>
            <a:pathLst>
              <a:path w="230643" h="213730" extrusionOk="0">
                <a:moveTo>
                  <a:pt x="184701" y="0"/>
                </a:moveTo>
                <a:lnTo>
                  <a:pt x="230643" y="0"/>
                </a:lnTo>
                <a:lnTo>
                  <a:pt x="230643" y="213730"/>
                </a:lnTo>
                <a:lnTo>
                  <a:pt x="33163" y="210250"/>
                </a:lnTo>
                <a:lnTo>
                  <a:pt x="0" y="185989"/>
                </a:lnTo>
                <a:close/>
              </a:path>
            </a:pathLst>
          </a:custGeom>
          <a:solidFill>
            <a:srgbClr val="9EDDEF">
              <a:alpha val="29460"/>
            </a:srgbClr>
          </a:solidFill>
          <a:ln>
            <a:noFill/>
          </a:ln>
        </p:spPr>
      </p:sp>
      <p:sp>
        <p:nvSpPr>
          <p:cNvPr id="203" name="Google Shape;203;p23"/>
          <p:cNvSpPr/>
          <p:nvPr/>
        </p:nvSpPr>
        <p:spPr>
          <a:xfrm>
            <a:off x="543050" y="361950"/>
            <a:ext cx="8057700" cy="4419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4" name="Google Shape;204;p23"/>
          <p:cNvCxnSpPr/>
          <p:nvPr/>
        </p:nvCxnSpPr>
        <p:spPr>
          <a:xfrm>
            <a:off x="4426663" y="606925"/>
            <a:ext cx="2907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5" name="Google Shape;205;p23"/>
          <p:cNvSpPr txBox="1">
            <a:spLocks noGrp="1"/>
          </p:cNvSpPr>
          <p:nvPr>
            <p:ph type="title"/>
          </p:nvPr>
        </p:nvSpPr>
        <p:spPr>
          <a:xfrm>
            <a:off x="1415507" y="1754375"/>
            <a:ext cx="16026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206" name="Google Shape;206;p23"/>
          <p:cNvSpPr txBox="1">
            <a:spLocks noGrp="1"/>
          </p:cNvSpPr>
          <p:nvPr>
            <p:ph type="subTitle" idx="1"/>
          </p:nvPr>
        </p:nvSpPr>
        <p:spPr>
          <a:xfrm>
            <a:off x="1283507" y="2121233"/>
            <a:ext cx="1866600" cy="5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7" name="Google Shape;207;p23"/>
          <p:cNvSpPr txBox="1">
            <a:spLocks noGrp="1"/>
          </p:cNvSpPr>
          <p:nvPr>
            <p:ph type="title" idx="2"/>
          </p:nvPr>
        </p:nvSpPr>
        <p:spPr>
          <a:xfrm>
            <a:off x="1415507" y="3204653"/>
            <a:ext cx="16026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208" name="Google Shape;208;p23"/>
          <p:cNvSpPr txBox="1">
            <a:spLocks noGrp="1"/>
          </p:cNvSpPr>
          <p:nvPr>
            <p:ph type="subTitle" idx="3"/>
          </p:nvPr>
        </p:nvSpPr>
        <p:spPr>
          <a:xfrm>
            <a:off x="1283507" y="3595392"/>
            <a:ext cx="1866600" cy="5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9" name="Google Shape;209;p23"/>
          <p:cNvSpPr txBox="1">
            <a:spLocks noGrp="1"/>
          </p:cNvSpPr>
          <p:nvPr>
            <p:ph type="title" idx="4"/>
          </p:nvPr>
        </p:nvSpPr>
        <p:spPr>
          <a:xfrm>
            <a:off x="3777300" y="1754375"/>
            <a:ext cx="15894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210" name="Google Shape;210;p23"/>
          <p:cNvSpPr txBox="1">
            <a:spLocks noGrp="1"/>
          </p:cNvSpPr>
          <p:nvPr>
            <p:ph type="subTitle" idx="5"/>
          </p:nvPr>
        </p:nvSpPr>
        <p:spPr>
          <a:xfrm>
            <a:off x="3638700" y="2121226"/>
            <a:ext cx="1866600" cy="5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11" name="Google Shape;211;p23"/>
          <p:cNvSpPr txBox="1">
            <a:spLocks noGrp="1"/>
          </p:cNvSpPr>
          <p:nvPr>
            <p:ph type="title" idx="6"/>
          </p:nvPr>
        </p:nvSpPr>
        <p:spPr>
          <a:xfrm>
            <a:off x="3777300" y="3204653"/>
            <a:ext cx="15894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212" name="Google Shape;212;p23"/>
          <p:cNvSpPr txBox="1">
            <a:spLocks noGrp="1"/>
          </p:cNvSpPr>
          <p:nvPr>
            <p:ph type="subTitle" idx="7"/>
          </p:nvPr>
        </p:nvSpPr>
        <p:spPr>
          <a:xfrm>
            <a:off x="3638700" y="3595392"/>
            <a:ext cx="1866600" cy="5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13" name="Google Shape;213;p23"/>
          <p:cNvSpPr txBox="1">
            <a:spLocks noGrp="1"/>
          </p:cNvSpPr>
          <p:nvPr>
            <p:ph type="title" idx="8"/>
          </p:nvPr>
        </p:nvSpPr>
        <p:spPr>
          <a:xfrm>
            <a:off x="6141241" y="1754375"/>
            <a:ext cx="15840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214" name="Google Shape;214;p23"/>
          <p:cNvSpPr txBox="1">
            <a:spLocks noGrp="1"/>
          </p:cNvSpPr>
          <p:nvPr>
            <p:ph type="subTitle" idx="9"/>
          </p:nvPr>
        </p:nvSpPr>
        <p:spPr>
          <a:xfrm>
            <a:off x="5999941" y="2121226"/>
            <a:ext cx="1866600" cy="5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15" name="Google Shape;215;p23"/>
          <p:cNvSpPr txBox="1">
            <a:spLocks noGrp="1"/>
          </p:cNvSpPr>
          <p:nvPr>
            <p:ph type="title" idx="13"/>
          </p:nvPr>
        </p:nvSpPr>
        <p:spPr>
          <a:xfrm>
            <a:off x="6141241" y="3204653"/>
            <a:ext cx="1584000" cy="40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216" name="Google Shape;216;p23"/>
          <p:cNvSpPr txBox="1">
            <a:spLocks noGrp="1"/>
          </p:cNvSpPr>
          <p:nvPr>
            <p:ph type="subTitle" idx="14"/>
          </p:nvPr>
        </p:nvSpPr>
        <p:spPr>
          <a:xfrm>
            <a:off x="5999941" y="3595392"/>
            <a:ext cx="1866600" cy="5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17" name="Google Shape;217;p23"/>
          <p:cNvSpPr txBox="1">
            <a:spLocks noGrp="1"/>
          </p:cNvSpPr>
          <p:nvPr>
            <p:ph type="title" idx="15"/>
          </p:nvPr>
        </p:nvSpPr>
        <p:spPr>
          <a:xfrm>
            <a:off x="1974300" y="6069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4"/>
          <p:cNvSpPr/>
          <p:nvPr/>
        </p:nvSpPr>
        <p:spPr>
          <a:xfrm>
            <a:off x="-55980" y="-27995"/>
            <a:ext cx="5691450" cy="5224950"/>
          </a:xfrm>
          <a:custGeom>
            <a:avLst/>
            <a:gdLst/>
            <a:ahLst/>
            <a:cxnLst/>
            <a:rect l="l" t="t" r="r" b="b"/>
            <a:pathLst>
              <a:path w="227658" h="208998" extrusionOk="0">
                <a:moveTo>
                  <a:pt x="197428" y="208998"/>
                </a:moveTo>
                <a:lnTo>
                  <a:pt x="0" y="208998"/>
                </a:lnTo>
                <a:lnTo>
                  <a:pt x="0" y="0"/>
                </a:lnTo>
                <a:lnTo>
                  <a:pt x="46651" y="0"/>
                </a:lnTo>
                <a:lnTo>
                  <a:pt x="69417" y="22393"/>
                </a:lnTo>
                <a:lnTo>
                  <a:pt x="226165" y="180261"/>
                </a:lnTo>
                <a:lnTo>
                  <a:pt x="227658" y="187725"/>
                </a:lnTo>
                <a:close/>
              </a:path>
            </a:pathLst>
          </a:custGeom>
          <a:solidFill>
            <a:srgbClr val="9EDDEF">
              <a:alpha val="29460"/>
            </a:srgbClr>
          </a:solidFill>
          <a:ln>
            <a:noFill/>
          </a:ln>
        </p:spPr>
      </p:sp>
      <p:sp>
        <p:nvSpPr>
          <p:cNvPr id="220" name="Google Shape;220;p24"/>
          <p:cNvSpPr/>
          <p:nvPr/>
        </p:nvSpPr>
        <p:spPr>
          <a:xfrm flipH="1">
            <a:off x="4881322" y="-87400"/>
            <a:ext cx="4332025" cy="5280825"/>
          </a:xfrm>
          <a:custGeom>
            <a:avLst/>
            <a:gdLst/>
            <a:ahLst/>
            <a:cxnLst/>
            <a:rect l="l" t="t" r="r" b="b"/>
            <a:pathLst>
              <a:path w="173281" h="211233" extrusionOk="0">
                <a:moveTo>
                  <a:pt x="146814" y="0"/>
                </a:moveTo>
                <a:lnTo>
                  <a:pt x="0" y="0"/>
                </a:lnTo>
                <a:lnTo>
                  <a:pt x="0" y="211233"/>
                </a:lnTo>
                <a:lnTo>
                  <a:pt x="173281" y="211233"/>
                </a:lnTo>
                <a:lnTo>
                  <a:pt x="43944" y="115854"/>
                </a:lnTo>
                <a:close/>
              </a:path>
            </a:pathLst>
          </a:custGeom>
          <a:solidFill>
            <a:srgbClr val="F7E5B7">
              <a:alpha val="52679"/>
            </a:srgbClr>
          </a:solidFill>
          <a:ln>
            <a:noFill/>
          </a:ln>
        </p:spPr>
      </p:sp>
      <p:sp>
        <p:nvSpPr>
          <p:cNvPr id="221" name="Google Shape;221;p24"/>
          <p:cNvSpPr/>
          <p:nvPr/>
        </p:nvSpPr>
        <p:spPr>
          <a:xfrm flipH="1">
            <a:off x="1073641" y="-62416"/>
            <a:ext cx="7041100" cy="4656600"/>
          </a:xfrm>
          <a:custGeom>
            <a:avLst/>
            <a:gdLst/>
            <a:ahLst/>
            <a:cxnLst/>
            <a:rect l="l" t="t" r="r" b="b"/>
            <a:pathLst>
              <a:path w="281644" h="186264" extrusionOk="0">
                <a:moveTo>
                  <a:pt x="101871" y="0"/>
                </a:moveTo>
                <a:lnTo>
                  <a:pt x="281644" y="0"/>
                </a:lnTo>
                <a:lnTo>
                  <a:pt x="96378" y="186264"/>
                </a:lnTo>
                <a:lnTo>
                  <a:pt x="0" y="115853"/>
                </a:lnTo>
                <a:close/>
              </a:path>
            </a:pathLst>
          </a:custGeom>
          <a:solidFill>
            <a:srgbClr val="595959">
              <a:alpha val="16960"/>
            </a:srgbClr>
          </a:solidFill>
          <a:ln>
            <a:noFill/>
          </a:ln>
        </p:spPr>
      </p:sp>
      <p:sp>
        <p:nvSpPr>
          <p:cNvPr id="222" name="Google Shape;222;p24"/>
          <p:cNvSpPr/>
          <p:nvPr/>
        </p:nvSpPr>
        <p:spPr>
          <a:xfrm>
            <a:off x="543050" y="361950"/>
            <a:ext cx="8057700" cy="4419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24"/>
          <p:cNvSpPr txBox="1">
            <a:spLocks noGrp="1"/>
          </p:cNvSpPr>
          <p:nvPr>
            <p:ph type="title"/>
          </p:nvPr>
        </p:nvSpPr>
        <p:spPr>
          <a:xfrm>
            <a:off x="1974300" y="6069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24"/>
          <p:cNvSpPr txBox="1">
            <a:spLocks noGrp="1"/>
          </p:cNvSpPr>
          <p:nvPr>
            <p:ph type="title" idx="2"/>
          </p:nvPr>
        </p:nvSpPr>
        <p:spPr>
          <a:xfrm>
            <a:off x="1603221" y="1509075"/>
            <a:ext cx="15111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225" name="Google Shape;225;p24"/>
          <p:cNvSpPr txBox="1">
            <a:spLocks noGrp="1"/>
          </p:cNvSpPr>
          <p:nvPr>
            <p:ph type="subTitle" idx="1"/>
          </p:nvPr>
        </p:nvSpPr>
        <p:spPr>
          <a:xfrm>
            <a:off x="1613925" y="1799405"/>
            <a:ext cx="2732700" cy="2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26" name="Google Shape;226;p24"/>
          <p:cNvSpPr txBox="1">
            <a:spLocks noGrp="1"/>
          </p:cNvSpPr>
          <p:nvPr>
            <p:ph type="title" idx="3"/>
          </p:nvPr>
        </p:nvSpPr>
        <p:spPr>
          <a:xfrm>
            <a:off x="1603125" y="3096975"/>
            <a:ext cx="15111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227" name="Google Shape;227;p24"/>
          <p:cNvSpPr txBox="1">
            <a:spLocks noGrp="1"/>
          </p:cNvSpPr>
          <p:nvPr>
            <p:ph type="subTitle" idx="4"/>
          </p:nvPr>
        </p:nvSpPr>
        <p:spPr>
          <a:xfrm>
            <a:off x="1613330" y="3483426"/>
            <a:ext cx="2732700" cy="2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28" name="Google Shape;228;p24"/>
          <p:cNvSpPr txBox="1">
            <a:spLocks noGrp="1"/>
          </p:cNvSpPr>
          <p:nvPr>
            <p:ph type="title" idx="5"/>
          </p:nvPr>
        </p:nvSpPr>
        <p:spPr>
          <a:xfrm>
            <a:off x="5032000" y="1509075"/>
            <a:ext cx="15111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229" name="Google Shape;229;p24"/>
          <p:cNvSpPr txBox="1">
            <a:spLocks noGrp="1"/>
          </p:cNvSpPr>
          <p:nvPr>
            <p:ph type="subTitle" idx="6"/>
          </p:nvPr>
        </p:nvSpPr>
        <p:spPr>
          <a:xfrm>
            <a:off x="5032825" y="1799405"/>
            <a:ext cx="2732700" cy="2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30" name="Google Shape;230;p24"/>
          <p:cNvSpPr txBox="1">
            <a:spLocks noGrp="1"/>
          </p:cNvSpPr>
          <p:nvPr>
            <p:ph type="title" idx="7"/>
          </p:nvPr>
        </p:nvSpPr>
        <p:spPr>
          <a:xfrm>
            <a:off x="5022125" y="3097125"/>
            <a:ext cx="15111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231" name="Google Shape;231;p24"/>
          <p:cNvSpPr txBox="1">
            <a:spLocks noGrp="1"/>
          </p:cNvSpPr>
          <p:nvPr>
            <p:ph type="subTitle" idx="8"/>
          </p:nvPr>
        </p:nvSpPr>
        <p:spPr>
          <a:xfrm>
            <a:off x="5032825" y="3482981"/>
            <a:ext cx="2732700" cy="2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232" name="Google Shape;232;p24"/>
          <p:cNvCxnSpPr/>
          <p:nvPr/>
        </p:nvCxnSpPr>
        <p:spPr>
          <a:xfrm>
            <a:off x="4426663" y="606925"/>
            <a:ext cx="2907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CUSTOM_1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5"/>
          <p:cNvSpPr/>
          <p:nvPr/>
        </p:nvSpPr>
        <p:spPr>
          <a:xfrm>
            <a:off x="-218375" y="2550050"/>
            <a:ext cx="4311125" cy="2803650"/>
          </a:xfrm>
          <a:custGeom>
            <a:avLst/>
            <a:gdLst/>
            <a:ahLst/>
            <a:cxnLst/>
            <a:rect l="l" t="t" r="r" b="b"/>
            <a:pathLst>
              <a:path w="172445" h="112146" extrusionOk="0">
                <a:moveTo>
                  <a:pt x="0" y="7890"/>
                </a:moveTo>
                <a:lnTo>
                  <a:pt x="0" y="112146"/>
                </a:lnTo>
                <a:lnTo>
                  <a:pt x="172445" y="34658"/>
                </a:lnTo>
                <a:lnTo>
                  <a:pt x="172445" y="0"/>
                </a:lnTo>
                <a:close/>
              </a:path>
            </a:pathLst>
          </a:custGeom>
          <a:solidFill>
            <a:srgbClr val="96B3C1">
              <a:alpha val="38840"/>
            </a:srgbClr>
          </a:solidFill>
          <a:ln>
            <a:noFill/>
          </a:ln>
        </p:spPr>
      </p:sp>
      <p:sp>
        <p:nvSpPr>
          <p:cNvPr id="235" name="Google Shape;235;p25"/>
          <p:cNvSpPr/>
          <p:nvPr/>
        </p:nvSpPr>
        <p:spPr>
          <a:xfrm>
            <a:off x="4278625" y="3457200"/>
            <a:ext cx="4110775" cy="1867125"/>
          </a:xfrm>
          <a:custGeom>
            <a:avLst/>
            <a:gdLst/>
            <a:ahLst/>
            <a:cxnLst/>
            <a:rect l="l" t="t" r="r" b="b"/>
            <a:pathLst>
              <a:path w="164431" h="74685" extrusionOk="0">
                <a:moveTo>
                  <a:pt x="164431" y="74685"/>
                </a:moveTo>
                <a:lnTo>
                  <a:pt x="0" y="74685"/>
                </a:lnTo>
                <a:lnTo>
                  <a:pt x="43119" y="0"/>
                </a:lnTo>
                <a:lnTo>
                  <a:pt x="74588" y="8432"/>
                </a:lnTo>
                <a:lnTo>
                  <a:pt x="130278" y="51660"/>
                </a:lnTo>
                <a:close/>
              </a:path>
            </a:pathLst>
          </a:custGeom>
          <a:solidFill>
            <a:srgbClr val="9EDDEF">
              <a:alpha val="29460"/>
            </a:srgbClr>
          </a:solidFill>
          <a:ln>
            <a:noFill/>
          </a:ln>
        </p:spPr>
      </p:sp>
      <p:sp>
        <p:nvSpPr>
          <p:cNvPr id="236" name="Google Shape;236;p25"/>
          <p:cNvSpPr/>
          <p:nvPr/>
        </p:nvSpPr>
        <p:spPr>
          <a:xfrm>
            <a:off x="-227861" y="-212225"/>
            <a:ext cx="8614100" cy="5530500"/>
          </a:xfrm>
          <a:custGeom>
            <a:avLst/>
            <a:gdLst/>
            <a:ahLst/>
            <a:cxnLst/>
            <a:rect l="l" t="t" r="r" b="b"/>
            <a:pathLst>
              <a:path w="344564" h="221220" extrusionOk="0">
                <a:moveTo>
                  <a:pt x="128837" y="0"/>
                </a:moveTo>
                <a:lnTo>
                  <a:pt x="0" y="0"/>
                </a:lnTo>
                <a:lnTo>
                  <a:pt x="0" y="118350"/>
                </a:lnTo>
                <a:lnTo>
                  <a:pt x="178774" y="112358"/>
                </a:lnTo>
                <a:lnTo>
                  <a:pt x="344564" y="221220"/>
                </a:lnTo>
                <a:lnTo>
                  <a:pt x="243692" y="56428"/>
                </a:lnTo>
                <a:close/>
              </a:path>
            </a:pathLst>
          </a:custGeom>
          <a:solidFill>
            <a:srgbClr val="F7E5B7">
              <a:alpha val="52679"/>
            </a:srgbClr>
          </a:solidFill>
          <a:ln>
            <a:noFill/>
          </a:ln>
        </p:spPr>
      </p:sp>
      <p:sp>
        <p:nvSpPr>
          <p:cNvPr id="237" name="Google Shape;237;p25"/>
          <p:cNvSpPr/>
          <p:nvPr/>
        </p:nvSpPr>
        <p:spPr>
          <a:xfrm>
            <a:off x="5867575" y="-212225"/>
            <a:ext cx="3383225" cy="5580450"/>
          </a:xfrm>
          <a:custGeom>
            <a:avLst/>
            <a:gdLst/>
            <a:ahLst/>
            <a:cxnLst/>
            <a:rect l="l" t="t" r="r" b="b"/>
            <a:pathLst>
              <a:path w="135329" h="223218" extrusionOk="0">
                <a:moveTo>
                  <a:pt x="53433" y="0"/>
                </a:moveTo>
                <a:lnTo>
                  <a:pt x="135329" y="0"/>
                </a:lnTo>
                <a:lnTo>
                  <a:pt x="135329" y="223218"/>
                </a:lnTo>
                <a:lnTo>
                  <a:pt x="101872" y="223218"/>
                </a:lnTo>
                <a:lnTo>
                  <a:pt x="0" y="57927"/>
                </a:lnTo>
                <a:close/>
              </a:path>
            </a:pathLst>
          </a:custGeom>
          <a:solidFill>
            <a:srgbClr val="595959">
              <a:alpha val="16960"/>
            </a:srgbClr>
          </a:solidFill>
          <a:ln>
            <a:noFill/>
          </a:ln>
        </p:spPr>
      </p:sp>
      <p:sp>
        <p:nvSpPr>
          <p:cNvPr id="238" name="Google Shape;238;p25"/>
          <p:cNvSpPr/>
          <p:nvPr/>
        </p:nvSpPr>
        <p:spPr>
          <a:xfrm>
            <a:off x="543050" y="361950"/>
            <a:ext cx="8057700" cy="4419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39" name="Google Shape;239;p25"/>
          <p:cNvCxnSpPr/>
          <p:nvPr/>
        </p:nvCxnSpPr>
        <p:spPr>
          <a:xfrm>
            <a:off x="4426663" y="606925"/>
            <a:ext cx="2907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0" name="Google Shape;240;p25"/>
          <p:cNvSpPr txBox="1">
            <a:spLocks noGrp="1"/>
          </p:cNvSpPr>
          <p:nvPr>
            <p:ph type="title"/>
          </p:nvPr>
        </p:nvSpPr>
        <p:spPr>
          <a:xfrm>
            <a:off x="1974300" y="6069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7">
  <p:cSld name="CUSTOM_1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6"/>
          <p:cNvSpPr/>
          <p:nvPr/>
        </p:nvSpPr>
        <p:spPr>
          <a:xfrm>
            <a:off x="636700" y="-162275"/>
            <a:ext cx="8614100" cy="5530500"/>
          </a:xfrm>
          <a:custGeom>
            <a:avLst/>
            <a:gdLst/>
            <a:ahLst/>
            <a:cxnLst/>
            <a:rect l="l" t="t" r="r" b="b"/>
            <a:pathLst>
              <a:path w="344564" h="221220" extrusionOk="0">
                <a:moveTo>
                  <a:pt x="215727" y="221220"/>
                </a:moveTo>
                <a:lnTo>
                  <a:pt x="344564" y="221220"/>
                </a:lnTo>
                <a:lnTo>
                  <a:pt x="343908" y="103150"/>
                </a:lnTo>
                <a:lnTo>
                  <a:pt x="165790" y="108862"/>
                </a:lnTo>
                <a:lnTo>
                  <a:pt x="0" y="0"/>
                </a:lnTo>
                <a:lnTo>
                  <a:pt x="100872" y="164792"/>
                </a:lnTo>
                <a:close/>
              </a:path>
            </a:pathLst>
          </a:custGeom>
          <a:solidFill>
            <a:srgbClr val="F7E5B7">
              <a:alpha val="52679"/>
            </a:srgbClr>
          </a:solidFill>
          <a:ln>
            <a:noFill/>
          </a:ln>
        </p:spPr>
      </p:sp>
      <p:sp>
        <p:nvSpPr>
          <p:cNvPr id="243" name="Google Shape;243;p26"/>
          <p:cNvSpPr/>
          <p:nvPr/>
        </p:nvSpPr>
        <p:spPr>
          <a:xfrm>
            <a:off x="600075" y="-199725"/>
            <a:ext cx="8638250" cy="2759025"/>
          </a:xfrm>
          <a:custGeom>
            <a:avLst/>
            <a:gdLst/>
            <a:ahLst/>
            <a:cxnLst/>
            <a:rect l="l" t="t" r="r" b="b"/>
            <a:pathLst>
              <a:path w="345530" h="110361" extrusionOk="0">
                <a:moveTo>
                  <a:pt x="345373" y="104648"/>
                </a:moveTo>
                <a:lnTo>
                  <a:pt x="345530" y="0"/>
                </a:lnTo>
                <a:lnTo>
                  <a:pt x="0" y="534"/>
                </a:lnTo>
                <a:lnTo>
                  <a:pt x="166756" y="110361"/>
                </a:lnTo>
                <a:close/>
              </a:path>
            </a:pathLst>
          </a:custGeom>
          <a:solidFill>
            <a:srgbClr val="9EDDEF">
              <a:alpha val="29460"/>
            </a:srgbClr>
          </a:solidFill>
          <a:ln>
            <a:noFill/>
          </a:ln>
        </p:spPr>
      </p:sp>
      <p:sp>
        <p:nvSpPr>
          <p:cNvPr id="244" name="Google Shape;244;p26"/>
          <p:cNvSpPr/>
          <p:nvPr/>
        </p:nvSpPr>
        <p:spPr>
          <a:xfrm>
            <a:off x="1974642" y="3927350"/>
            <a:ext cx="4028750" cy="1428400"/>
          </a:xfrm>
          <a:custGeom>
            <a:avLst/>
            <a:gdLst/>
            <a:ahLst/>
            <a:cxnLst/>
            <a:rect l="l" t="t" r="r" b="b"/>
            <a:pathLst>
              <a:path w="161150" h="57136" extrusionOk="0">
                <a:moveTo>
                  <a:pt x="161150" y="57136"/>
                </a:moveTo>
                <a:lnTo>
                  <a:pt x="0" y="50398"/>
                </a:lnTo>
                <a:lnTo>
                  <a:pt x="46254" y="0"/>
                </a:lnTo>
                <a:close/>
              </a:path>
            </a:pathLst>
          </a:custGeom>
          <a:solidFill>
            <a:srgbClr val="96B3C1">
              <a:alpha val="38840"/>
            </a:srgbClr>
          </a:solidFill>
          <a:ln>
            <a:noFill/>
          </a:ln>
        </p:spPr>
      </p:sp>
      <p:sp>
        <p:nvSpPr>
          <p:cNvPr id="245" name="Google Shape;245;p26"/>
          <p:cNvSpPr/>
          <p:nvPr/>
        </p:nvSpPr>
        <p:spPr>
          <a:xfrm>
            <a:off x="-237200" y="-212225"/>
            <a:ext cx="3422675" cy="5580450"/>
          </a:xfrm>
          <a:custGeom>
            <a:avLst/>
            <a:gdLst/>
            <a:ahLst/>
            <a:cxnLst/>
            <a:rect l="l" t="t" r="r" b="b"/>
            <a:pathLst>
              <a:path w="136907" h="223218" extrusionOk="0">
                <a:moveTo>
                  <a:pt x="81896" y="223218"/>
                </a:moveTo>
                <a:lnTo>
                  <a:pt x="0" y="223218"/>
                </a:lnTo>
                <a:lnTo>
                  <a:pt x="0" y="0"/>
                </a:lnTo>
                <a:lnTo>
                  <a:pt x="33457" y="0"/>
                </a:lnTo>
                <a:lnTo>
                  <a:pt x="136907" y="163139"/>
                </a:lnTo>
                <a:close/>
              </a:path>
            </a:pathLst>
          </a:custGeom>
          <a:solidFill>
            <a:srgbClr val="595959">
              <a:alpha val="16960"/>
            </a:srgbClr>
          </a:solidFill>
          <a:ln>
            <a:noFill/>
          </a:ln>
        </p:spPr>
      </p:sp>
      <p:sp>
        <p:nvSpPr>
          <p:cNvPr id="246" name="Google Shape;246;p26"/>
          <p:cNvSpPr/>
          <p:nvPr/>
        </p:nvSpPr>
        <p:spPr>
          <a:xfrm>
            <a:off x="543050" y="361950"/>
            <a:ext cx="8057700" cy="4419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26"/>
          <p:cNvSpPr txBox="1">
            <a:spLocks noGrp="1"/>
          </p:cNvSpPr>
          <p:nvPr>
            <p:ph type="title"/>
          </p:nvPr>
        </p:nvSpPr>
        <p:spPr>
          <a:xfrm>
            <a:off x="1974300" y="6069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248" name="Google Shape;248;p26"/>
          <p:cNvCxnSpPr/>
          <p:nvPr/>
        </p:nvCxnSpPr>
        <p:spPr>
          <a:xfrm>
            <a:off x="4426663" y="606925"/>
            <a:ext cx="2907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8">
  <p:cSld name="CUSTOM_1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7"/>
          <p:cNvSpPr/>
          <p:nvPr/>
        </p:nvSpPr>
        <p:spPr>
          <a:xfrm flipH="1">
            <a:off x="636700" y="-212225"/>
            <a:ext cx="8614100" cy="5530500"/>
          </a:xfrm>
          <a:custGeom>
            <a:avLst/>
            <a:gdLst/>
            <a:ahLst/>
            <a:cxnLst/>
            <a:rect l="l" t="t" r="r" b="b"/>
            <a:pathLst>
              <a:path w="344564" h="221220" extrusionOk="0">
                <a:moveTo>
                  <a:pt x="128837" y="0"/>
                </a:moveTo>
                <a:lnTo>
                  <a:pt x="0" y="0"/>
                </a:lnTo>
                <a:lnTo>
                  <a:pt x="0" y="118350"/>
                </a:lnTo>
                <a:lnTo>
                  <a:pt x="178774" y="112358"/>
                </a:lnTo>
                <a:lnTo>
                  <a:pt x="344564" y="221220"/>
                </a:lnTo>
                <a:lnTo>
                  <a:pt x="243692" y="56428"/>
                </a:lnTo>
                <a:close/>
              </a:path>
            </a:pathLst>
          </a:custGeom>
          <a:solidFill>
            <a:srgbClr val="F7E5B7">
              <a:alpha val="52679"/>
            </a:srgbClr>
          </a:solidFill>
          <a:ln>
            <a:noFill/>
          </a:ln>
        </p:spPr>
      </p:sp>
      <p:sp>
        <p:nvSpPr>
          <p:cNvPr id="251" name="Google Shape;251;p27"/>
          <p:cNvSpPr/>
          <p:nvPr/>
        </p:nvSpPr>
        <p:spPr>
          <a:xfrm>
            <a:off x="632825" y="2596700"/>
            <a:ext cx="8605500" cy="2759025"/>
          </a:xfrm>
          <a:custGeom>
            <a:avLst/>
            <a:gdLst/>
            <a:ahLst/>
            <a:cxnLst/>
            <a:rect l="l" t="t" r="r" b="b"/>
            <a:pathLst>
              <a:path w="344220" h="110361" extrusionOk="0">
                <a:moveTo>
                  <a:pt x="344220" y="4994"/>
                </a:moveTo>
                <a:lnTo>
                  <a:pt x="344220" y="110361"/>
                </a:lnTo>
                <a:lnTo>
                  <a:pt x="0" y="109035"/>
                </a:lnTo>
                <a:lnTo>
                  <a:pt x="165446" y="0"/>
                </a:lnTo>
                <a:close/>
              </a:path>
            </a:pathLst>
          </a:custGeom>
          <a:solidFill>
            <a:srgbClr val="9EDDEF">
              <a:alpha val="29460"/>
            </a:srgbClr>
          </a:solidFill>
          <a:ln>
            <a:noFill/>
          </a:ln>
        </p:spPr>
      </p:sp>
      <p:sp>
        <p:nvSpPr>
          <p:cNvPr id="252" name="Google Shape;252;p27"/>
          <p:cNvSpPr/>
          <p:nvPr/>
        </p:nvSpPr>
        <p:spPr>
          <a:xfrm flipH="1">
            <a:off x="-237191" y="-212225"/>
            <a:ext cx="3383225" cy="5580450"/>
          </a:xfrm>
          <a:custGeom>
            <a:avLst/>
            <a:gdLst/>
            <a:ahLst/>
            <a:cxnLst/>
            <a:rect l="l" t="t" r="r" b="b"/>
            <a:pathLst>
              <a:path w="135329" h="223218" extrusionOk="0">
                <a:moveTo>
                  <a:pt x="53433" y="0"/>
                </a:moveTo>
                <a:lnTo>
                  <a:pt x="135329" y="0"/>
                </a:lnTo>
                <a:lnTo>
                  <a:pt x="135329" y="223218"/>
                </a:lnTo>
                <a:lnTo>
                  <a:pt x="101872" y="223218"/>
                </a:lnTo>
                <a:lnTo>
                  <a:pt x="0" y="57927"/>
                </a:lnTo>
                <a:close/>
              </a:path>
            </a:pathLst>
          </a:custGeom>
          <a:solidFill>
            <a:srgbClr val="595959">
              <a:alpha val="16960"/>
            </a:srgbClr>
          </a:solidFill>
          <a:ln>
            <a:noFill/>
          </a:ln>
        </p:spPr>
      </p:sp>
      <p:sp>
        <p:nvSpPr>
          <p:cNvPr id="253" name="Google Shape;253;p27"/>
          <p:cNvSpPr/>
          <p:nvPr/>
        </p:nvSpPr>
        <p:spPr>
          <a:xfrm>
            <a:off x="543050" y="361950"/>
            <a:ext cx="8057700" cy="4419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27"/>
          <p:cNvSpPr txBox="1">
            <a:spLocks noGrp="1"/>
          </p:cNvSpPr>
          <p:nvPr>
            <p:ph type="title"/>
          </p:nvPr>
        </p:nvSpPr>
        <p:spPr>
          <a:xfrm>
            <a:off x="1974300" y="6069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255" name="Google Shape;255;p27"/>
          <p:cNvCxnSpPr/>
          <p:nvPr/>
        </p:nvCxnSpPr>
        <p:spPr>
          <a:xfrm>
            <a:off x="4426663" y="606925"/>
            <a:ext cx="2907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9">
  <p:cSld name="CUSTOM_1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8"/>
          <p:cNvSpPr/>
          <p:nvPr/>
        </p:nvSpPr>
        <p:spPr>
          <a:xfrm>
            <a:off x="-74900" y="-74900"/>
            <a:ext cx="4144750" cy="3620425"/>
          </a:xfrm>
          <a:custGeom>
            <a:avLst/>
            <a:gdLst/>
            <a:ahLst/>
            <a:cxnLst/>
            <a:rect l="l" t="t" r="r" b="b"/>
            <a:pathLst>
              <a:path w="165790" h="144817" extrusionOk="0">
                <a:moveTo>
                  <a:pt x="0" y="0"/>
                </a:moveTo>
                <a:lnTo>
                  <a:pt x="0" y="144817"/>
                </a:lnTo>
                <a:lnTo>
                  <a:pt x="165790" y="98375"/>
                </a:lnTo>
                <a:lnTo>
                  <a:pt x="69911" y="0"/>
                </a:lnTo>
                <a:close/>
              </a:path>
            </a:pathLst>
          </a:custGeom>
          <a:solidFill>
            <a:srgbClr val="595959">
              <a:alpha val="16960"/>
            </a:srgbClr>
          </a:solidFill>
          <a:ln>
            <a:noFill/>
          </a:ln>
        </p:spPr>
      </p:sp>
      <p:sp>
        <p:nvSpPr>
          <p:cNvPr id="258" name="Google Shape;258;p28"/>
          <p:cNvSpPr/>
          <p:nvPr/>
        </p:nvSpPr>
        <p:spPr>
          <a:xfrm>
            <a:off x="-74909" y="2384491"/>
            <a:ext cx="9388150" cy="2871375"/>
          </a:xfrm>
          <a:custGeom>
            <a:avLst/>
            <a:gdLst/>
            <a:ahLst/>
            <a:cxnLst/>
            <a:rect l="l" t="t" r="r" b="b"/>
            <a:pathLst>
              <a:path w="375526" h="114855" extrusionOk="0">
                <a:moveTo>
                  <a:pt x="0" y="46441"/>
                </a:moveTo>
                <a:lnTo>
                  <a:pt x="0" y="114855"/>
                </a:lnTo>
                <a:lnTo>
                  <a:pt x="375526" y="114855"/>
                </a:lnTo>
                <a:lnTo>
                  <a:pt x="165791" y="0"/>
                </a:lnTo>
                <a:close/>
              </a:path>
            </a:pathLst>
          </a:custGeom>
          <a:solidFill>
            <a:srgbClr val="F7E5B7">
              <a:alpha val="52679"/>
            </a:srgbClr>
          </a:solidFill>
          <a:ln>
            <a:noFill/>
          </a:ln>
        </p:spPr>
      </p:sp>
      <p:sp>
        <p:nvSpPr>
          <p:cNvPr id="259" name="Google Shape;259;p28"/>
          <p:cNvSpPr/>
          <p:nvPr/>
        </p:nvSpPr>
        <p:spPr>
          <a:xfrm>
            <a:off x="1672891" y="-62416"/>
            <a:ext cx="7602875" cy="3857625"/>
          </a:xfrm>
          <a:custGeom>
            <a:avLst/>
            <a:gdLst/>
            <a:ahLst/>
            <a:cxnLst/>
            <a:rect l="l" t="t" r="r" b="b"/>
            <a:pathLst>
              <a:path w="304115" h="154305" extrusionOk="0">
                <a:moveTo>
                  <a:pt x="0" y="0"/>
                </a:moveTo>
                <a:lnTo>
                  <a:pt x="304115" y="0"/>
                </a:lnTo>
                <a:lnTo>
                  <a:pt x="198249" y="154305"/>
                </a:lnTo>
                <a:lnTo>
                  <a:pt x="96378" y="98375"/>
                </a:lnTo>
                <a:close/>
              </a:path>
            </a:pathLst>
          </a:custGeom>
          <a:solidFill>
            <a:srgbClr val="9EDDEF">
              <a:alpha val="29460"/>
            </a:srgbClr>
          </a:solidFill>
          <a:ln>
            <a:noFill/>
          </a:ln>
        </p:spPr>
      </p:sp>
      <p:sp>
        <p:nvSpPr>
          <p:cNvPr id="260" name="Google Shape;260;p28"/>
          <p:cNvSpPr/>
          <p:nvPr/>
        </p:nvSpPr>
        <p:spPr>
          <a:xfrm>
            <a:off x="543050" y="361950"/>
            <a:ext cx="8057700" cy="4419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28"/>
          <p:cNvSpPr txBox="1">
            <a:spLocks noGrp="1"/>
          </p:cNvSpPr>
          <p:nvPr>
            <p:ph type="title"/>
          </p:nvPr>
        </p:nvSpPr>
        <p:spPr>
          <a:xfrm>
            <a:off x="1974300" y="6069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262" name="Google Shape;262;p28"/>
          <p:cNvCxnSpPr/>
          <p:nvPr/>
        </p:nvCxnSpPr>
        <p:spPr>
          <a:xfrm>
            <a:off x="4426663" y="606925"/>
            <a:ext cx="2907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0">
  <p:cSld name="CUSTOM_16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9"/>
          <p:cNvSpPr/>
          <p:nvPr/>
        </p:nvSpPr>
        <p:spPr>
          <a:xfrm flipH="1">
            <a:off x="5168482" y="-74900"/>
            <a:ext cx="4144750" cy="3620425"/>
          </a:xfrm>
          <a:custGeom>
            <a:avLst/>
            <a:gdLst/>
            <a:ahLst/>
            <a:cxnLst/>
            <a:rect l="l" t="t" r="r" b="b"/>
            <a:pathLst>
              <a:path w="165790" h="144817" extrusionOk="0">
                <a:moveTo>
                  <a:pt x="0" y="0"/>
                </a:moveTo>
                <a:lnTo>
                  <a:pt x="0" y="144817"/>
                </a:lnTo>
                <a:lnTo>
                  <a:pt x="165790" y="98375"/>
                </a:lnTo>
                <a:lnTo>
                  <a:pt x="69911" y="0"/>
                </a:lnTo>
                <a:close/>
              </a:path>
            </a:pathLst>
          </a:custGeom>
          <a:solidFill>
            <a:srgbClr val="595959">
              <a:alpha val="16960"/>
            </a:srgbClr>
          </a:solidFill>
          <a:ln>
            <a:noFill/>
          </a:ln>
        </p:spPr>
      </p:sp>
      <p:sp>
        <p:nvSpPr>
          <p:cNvPr id="265" name="Google Shape;265;p29"/>
          <p:cNvSpPr/>
          <p:nvPr/>
        </p:nvSpPr>
        <p:spPr>
          <a:xfrm flipH="1">
            <a:off x="-74909" y="2384491"/>
            <a:ext cx="9388150" cy="2871375"/>
          </a:xfrm>
          <a:custGeom>
            <a:avLst/>
            <a:gdLst/>
            <a:ahLst/>
            <a:cxnLst/>
            <a:rect l="l" t="t" r="r" b="b"/>
            <a:pathLst>
              <a:path w="375526" h="114855" extrusionOk="0">
                <a:moveTo>
                  <a:pt x="0" y="46441"/>
                </a:moveTo>
                <a:lnTo>
                  <a:pt x="0" y="114855"/>
                </a:lnTo>
                <a:lnTo>
                  <a:pt x="375526" y="114855"/>
                </a:lnTo>
                <a:lnTo>
                  <a:pt x="165791" y="0"/>
                </a:lnTo>
                <a:close/>
              </a:path>
            </a:pathLst>
          </a:custGeom>
          <a:solidFill>
            <a:srgbClr val="F7E5B7">
              <a:alpha val="52679"/>
            </a:srgbClr>
          </a:solidFill>
          <a:ln>
            <a:noFill/>
          </a:ln>
        </p:spPr>
      </p:sp>
      <p:sp>
        <p:nvSpPr>
          <p:cNvPr id="266" name="Google Shape;266;p29"/>
          <p:cNvSpPr/>
          <p:nvPr/>
        </p:nvSpPr>
        <p:spPr>
          <a:xfrm flipH="1">
            <a:off x="-37434" y="-62416"/>
            <a:ext cx="7602875" cy="3857625"/>
          </a:xfrm>
          <a:custGeom>
            <a:avLst/>
            <a:gdLst/>
            <a:ahLst/>
            <a:cxnLst/>
            <a:rect l="l" t="t" r="r" b="b"/>
            <a:pathLst>
              <a:path w="304115" h="154305" extrusionOk="0">
                <a:moveTo>
                  <a:pt x="0" y="0"/>
                </a:moveTo>
                <a:lnTo>
                  <a:pt x="304115" y="0"/>
                </a:lnTo>
                <a:lnTo>
                  <a:pt x="198249" y="154305"/>
                </a:lnTo>
                <a:lnTo>
                  <a:pt x="96378" y="98375"/>
                </a:lnTo>
                <a:close/>
              </a:path>
            </a:pathLst>
          </a:custGeom>
          <a:solidFill>
            <a:srgbClr val="9EDDEF">
              <a:alpha val="29460"/>
            </a:srgbClr>
          </a:solidFill>
          <a:ln>
            <a:noFill/>
          </a:ln>
        </p:spPr>
      </p:sp>
      <p:sp>
        <p:nvSpPr>
          <p:cNvPr id="267" name="Google Shape;267;p29"/>
          <p:cNvSpPr/>
          <p:nvPr/>
        </p:nvSpPr>
        <p:spPr>
          <a:xfrm>
            <a:off x="543050" y="361950"/>
            <a:ext cx="8057700" cy="4419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29"/>
          <p:cNvSpPr txBox="1">
            <a:spLocks noGrp="1"/>
          </p:cNvSpPr>
          <p:nvPr>
            <p:ph type="title"/>
          </p:nvPr>
        </p:nvSpPr>
        <p:spPr>
          <a:xfrm>
            <a:off x="1974300" y="6069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269" name="Google Shape;269;p29"/>
          <p:cNvCxnSpPr/>
          <p:nvPr/>
        </p:nvCxnSpPr>
        <p:spPr>
          <a:xfrm>
            <a:off x="4426663" y="606925"/>
            <a:ext cx="2907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1">
  <p:cSld name="CUSTOM_1_1_1_1_1_1_2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0"/>
          <p:cNvSpPr/>
          <p:nvPr/>
        </p:nvSpPr>
        <p:spPr>
          <a:xfrm flipH="1">
            <a:off x="636700" y="-212225"/>
            <a:ext cx="8614100" cy="5530500"/>
          </a:xfrm>
          <a:custGeom>
            <a:avLst/>
            <a:gdLst/>
            <a:ahLst/>
            <a:cxnLst/>
            <a:rect l="l" t="t" r="r" b="b"/>
            <a:pathLst>
              <a:path w="344564" h="221220" extrusionOk="0">
                <a:moveTo>
                  <a:pt x="128837" y="0"/>
                </a:moveTo>
                <a:lnTo>
                  <a:pt x="0" y="0"/>
                </a:lnTo>
                <a:lnTo>
                  <a:pt x="0" y="118350"/>
                </a:lnTo>
                <a:lnTo>
                  <a:pt x="178774" y="112358"/>
                </a:lnTo>
                <a:lnTo>
                  <a:pt x="344564" y="221220"/>
                </a:lnTo>
                <a:lnTo>
                  <a:pt x="243692" y="56428"/>
                </a:lnTo>
                <a:close/>
              </a:path>
            </a:pathLst>
          </a:custGeom>
          <a:solidFill>
            <a:srgbClr val="F7E5B7">
              <a:alpha val="52679"/>
            </a:srgbClr>
          </a:solidFill>
          <a:ln>
            <a:noFill/>
          </a:ln>
        </p:spPr>
      </p:sp>
      <p:sp>
        <p:nvSpPr>
          <p:cNvPr id="272" name="Google Shape;272;p30"/>
          <p:cNvSpPr/>
          <p:nvPr/>
        </p:nvSpPr>
        <p:spPr>
          <a:xfrm>
            <a:off x="545550" y="2596700"/>
            <a:ext cx="8694300" cy="2781500"/>
          </a:xfrm>
          <a:custGeom>
            <a:avLst/>
            <a:gdLst/>
            <a:ahLst/>
            <a:cxnLst/>
            <a:rect l="l" t="t" r="r" b="b"/>
            <a:pathLst>
              <a:path w="347772" h="111260" extrusionOk="0">
                <a:moveTo>
                  <a:pt x="347772" y="6056"/>
                </a:moveTo>
                <a:lnTo>
                  <a:pt x="347711" y="110361"/>
                </a:lnTo>
                <a:lnTo>
                  <a:pt x="0" y="111260"/>
                </a:lnTo>
                <a:lnTo>
                  <a:pt x="168937" y="0"/>
                </a:lnTo>
                <a:close/>
              </a:path>
            </a:pathLst>
          </a:custGeom>
          <a:solidFill>
            <a:srgbClr val="9EDDEF">
              <a:alpha val="29460"/>
            </a:srgbClr>
          </a:solidFill>
          <a:ln>
            <a:noFill/>
          </a:ln>
        </p:spPr>
      </p:sp>
      <p:sp>
        <p:nvSpPr>
          <p:cNvPr id="273" name="Google Shape;273;p30"/>
          <p:cNvSpPr/>
          <p:nvPr/>
        </p:nvSpPr>
        <p:spPr>
          <a:xfrm flipH="1">
            <a:off x="1816614" y="-199750"/>
            <a:ext cx="4203083" cy="1398225"/>
          </a:xfrm>
          <a:custGeom>
            <a:avLst/>
            <a:gdLst/>
            <a:ahLst/>
            <a:cxnLst/>
            <a:rect l="l" t="t" r="r" b="b"/>
            <a:pathLst>
              <a:path w="166789" h="55929" extrusionOk="0">
                <a:moveTo>
                  <a:pt x="0" y="0"/>
                </a:moveTo>
                <a:lnTo>
                  <a:pt x="166789" y="0"/>
                </a:lnTo>
                <a:lnTo>
                  <a:pt x="114355" y="55929"/>
                </a:lnTo>
                <a:close/>
              </a:path>
            </a:pathLst>
          </a:custGeom>
          <a:solidFill>
            <a:srgbClr val="96B3C1">
              <a:alpha val="38840"/>
            </a:srgbClr>
          </a:solidFill>
          <a:ln>
            <a:noFill/>
          </a:ln>
        </p:spPr>
      </p:sp>
      <p:sp>
        <p:nvSpPr>
          <p:cNvPr id="274" name="Google Shape;274;p30"/>
          <p:cNvSpPr/>
          <p:nvPr/>
        </p:nvSpPr>
        <p:spPr>
          <a:xfrm>
            <a:off x="-226275" y="-287950"/>
            <a:ext cx="3383225" cy="5656175"/>
          </a:xfrm>
          <a:custGeom>
            <a:avLst/>
            <a:gdLst/>
            <a:ahLst/>
            <a:cxnLst/>
            <a:rect l="l" t="t" r="r" b="b"/>
            <a:pathLst>
              <a:path w="135329" h="226247" extrusionOk="0">
                <a:moveTo>
                  <a:pt x="78639" y="0"/>
                </a:moveTo>
                <a:lnTo>
                  <a:pt x="0" y="3029"/>
                </a:lnTo>
                <a:lnTo>
                  <a:pt x="0" y="226247"/>
                </a:lnTo>
                <a:lnTo>
                  <a:pt x="33457" y="226247"/>
                </a:lnTo>
                <a:lnTo>
                  <a:pt x="135329" y="60956"/>
                </a:lnTo>
                <a:close/>
              </a:path>
            </a:pathLst>
          </a:custGeom>
          <a:solidFill>
            <a:srgbClr val="595959">
              <a:alpha val="16960"/>
            </a:srgbClr>
          </a:solidFill>
          <a:ln>
            <a:noFill/>
          </a:ln>
        </p:spPr>
      </p:sp>
      <p:sp>
        <p:nvSpPr>
          <p:cNvPr id="275" name="Google Shape;275;p30"/>
          <p:cNvSpPr/>
          <p:nvPr/>
        </p:nvSpPr>
        <p:spPr>
          <a:xfrm>
            <a:off x="543050" y="361950"/>
            <a:ext cx="8057700" cy="4419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30"/>
          <p:cNvSpPr txBox="1">
            <a:spLocks noGrp="1"/>
          </p:cNvSpPr>
          <p:nvPr>
            <p:ph type="title"/>
          </p:nvPr>
        </p:nvSpPr>
        <p:spPr>
          <a:xfrm>
            <a:off x="1974300" y="6069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277" name="Google Shape;277;p30"/>
          <p:cNvCxnSpPr/>
          <p:nvPr/>
        </p:nvCxnSpPr>
        <p:spPr>
          <a:xfrm>
            <a:off x="4426663" y="606925"/>
            <a:ext cx="2907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48100" y="-53085"/>
            <a:ext cx="4346950" cy="3402450"/>
          </a:xfrm>
          <a:custGeom>
            <a:avLst/>
            <a:gdLst/>
            <a:ahLst/>
            <a:cxnLst/>
            <a:rect l="l" t="t" r="r" b="b"/>
            <a:pathLst>
              <a:path w="173878" h="136098" extrusionOk="0">
                <a:moveTo>
                  <a:pt x="0" y="0"/>
                </a:moveTo>
                <a:lnTo>
                  <a:pt x="0" y="136098"/>
                </a:lnTo>
                <a:lnTo>
                  <a:pt x="173878" y="98319"/>
                </a:lnTo>
                <a:lnTo>
                  <a:pt x="130636" y="911"/>
                </a:lnTo>
                <a:close/>
              </a:path>
            </a:pathLst>
          </a:custGeom>
          <a:solidFill>
            <a:srgbClr val="EEEEEE">
              <a:alpha val="71880"/>
            </a:srgbClr>
          </a:solidFill>
          <a:ln>
            <a:noFill/>
          </a:ln>
        </p:spPr>
      </p:sp>
      <p:sp>
        <p:nvSpPr>
          <p:cNvPr id="27" name="Google Shape;27;p4"/>
          <p:cNvSpPr/>
          <p:nvPr/>
        </p:nvSpPr>
        <p:spPr>
          <a:xfrm>
            <a:off x="-48100" y="2404900"/>
            <a:ext cx="6793525" cy="3072450"/>
          </a:xfrm>
          <a:custGeom>
            <a:avLst/>
            <a:gdLst/>
            <a:ahLst/>
            <a:cxnLst/>
            <a:rect l="l" t="t" r="r" b="b"/>
            <a:pathLst>
              <a:path w="271741" h="122898" extrusionOk="0">
                <a:moveTo>
                  <a:pt x="0" y="37780"/>
                </a:moveTo>
                <a:lnTo>
                  <a:pt x="0" y="122898"/>
                </a:lnTo>
                <a:lnTo>
                  <a:pt x="271741" y="122898"/>
                </a:lnTo>
                <a:lnTo>
                  <a:pt x="174333" y="0"/>
                </a:lnTo>
                <a:close/>
              </a:path>
            </a:pathLst>
          </a:custGeom>
          <a:solidFill>
            <a:srgbClr val="F7E5B7">
              <a:alpha val="52679"/>
            </a:srgbClr>
          </a:solidFill>
          <a:ln>
            <a:noFill/>
          </a:ln>
        </p:spPr>
      </p:sp>
      <p:sp>
        <p:nvSpPr>
          <p:cNvPr id="28" name="Google Shape;28;p4"/>
          <p:cNvSpPr/>
          <p:nvPr/>
        </p:nvSpPr>
        <p:spPr>
          <a:xfrm>
            <a:off x="3200731" y="-70150"/>
            <a:ext cx="6065225" cy="3322800"/>
          </a:xfrm>
          <a:custGeom>
            <a:avLst/>
            <a:gdLst/>
            <a:ahLst/>
            <a:cxnLst/>
            <a:rect l="l" t="t" r="r" b="b"/>
            <a:pathLst>
              <a:path w="242609" h="132912" extrusionOk="0">
                <a:moveTo>
                  <a:pt x="0" y="455"/>
                </a:moveTo>
                <a:lnTo>
                  <a:pt x="44607" y="100594"/>
                </a:lnTo>
                <a:lnTo>
                  <a:pt x="242609" y="132912"/>
                </a:lnTo>
                <a:lnTo>
                  <a:pt x="242609" y="0"/>
                </a:lnTo>
                <a:close/>
              </a:path>
            </a:pathLst>
          </a:custGeom>
          <a:solidFill>
            <a:srgbClr val="9EDDEF">
              <a:alpha val="39730"/>
            </a:srgbClr>
          </a:solidFill>
          <a:ln>
            <a:noFill/>
          </a:ln>
        </p:spPr>
      </p:sp>
      <p:sp>
        <p:nvSpPr>
          <p:cNvPr id="29" name="Google Shape;29;p4"/>
          <p:cNvSpPr/>
          <p:nvPr/>
        </p:nvSpPr>
        <p:spPr>
          <a:xfrm>
            <a:off x="543050" y="361950"/>
            <a:ext cx="8057700" cy="4419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1"/>
          </p:nvPr>
        </p:nvSpPr>
        <p:spPr>
          <a:xfrm>
            <a:off x="713225" y="1348475"/>
            <a:ext cx="7717500" cy="325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arlow"/>
              <a:buAutoNum type="arabicPeriod"/>
              <a:defRPr sz="1100"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100"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cxnSp>
        <p:nvCxnSpPr>
          <p:cNvPr id="31" name="Google Shape;31;p4"/>
          <p:cNvCxnSpPr/>
          <p:nvPr/>
        </p:nvCxnSpPr>
        <p:spPr>
          <a:xfrm>
            <a:off x="4426663" y="606925"/>
            <a:ext cx="2907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" name="Google Shape;32;p4"/>
          <p:cNvSpPr txBox="1">
            <a:spLocks noGrp="1"/>
          </p:cNvSpPr>
          <p:nvPr>
            <p:ph type="title"/>
          </p:nvPr>
        </p:nvSpPr>
        <p:spPr>
          <a:xfrm>
            <a:off x="1974300" y="6069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9" name="Google Shape;279;p31"/>
          <p:cNvGrpSpPr/>
          <p:nvPr/>
        </p:nvGrpSpPr>
        <p:grpSpPr>
          <a:xfrm>
            <a:off x="-149800" y="-124843"/>
            <a:ext cx="9363150" cy="5430643"/>
            <a:chOff x="-149800" y="-124843"/>
            <a:chExt cx="9363150" cy="5430643"/>
          </a:xfrm>
        </p:grpSpPr>
        <p:sp>
          <p:nvSpPr>
            <p:cNvPr id="280" name="Google Shape;280;p31"/>
            <p:cNvSpPr/>
            <p:nvPr/>
          </p:nvSpPr>
          <p:spPr>
            <a:xfrm>
              <a:off x="-149800" y="-112350"/>
              <a:ext cx="7428100" cy="2272125"/>
            </a:xfrm>
            <a:custGeom>
              <a:avLst/>
              <a:gdLst/>
              <a:ahLst/>
              <a:cxnLst/>
              <a:rect l="l" t="t" r="r" b="b"/>
              <a:pathLst>
                <a:path w="297124" h="90885" extrusionOk="0">
                  <a:moveTo>
                    <a:pt x="0" y="90885"/>
                  </a:moveTo>
                  <a:lnTo>
                    <a:pt x="0" y="80897"/>
                  </a:lnTo>
                  <a:lnTo>
                    <a:pt x="0" y="0"/>
                  </a:lnTo>
                  <a:lnTo>
                    <a:pt x="297124" y="0"/>
                  </a:lnTo>
                  <a:close/>
                </a:path>
              </a:pathLst>
            </a:custGeom>
            <a:solidFill>
              <a:srgbClr val="595959">
                <a:alpha val="16960"/>
              </a:srgbClr>
            </a:solidFill>
            <a:ln>
              <a:noFill/>
            </a:ln>
          </p:spPr>
        </p:sp>
        <p:sp>
          <p:nvSpPr>
            <p:cNvPr id="281" name="Google Shape;281;p31"/>
            <p:cNvSpPr/>
            <p:nvPr/>
          </p:nvSpPr>
          <p:spPr>
            <a:xfrm>
              <a:off x="-149800" y="1164482"/>
              <a:ext cx="5480575" cy="4128825"/>
            </a:xfrm>
            <a:custGeom>
              <a:avLst/>
              <a:gdLst/>
              <a:ahLst/>
              <a:cxnLst/>
              <a:rect l="l" t="t" r="r" b="b"/>
              <a:pathLst>
                <a:path w="219223" h="165153" extrusionOk="0">
                  <a:moveTo>
                    <a:pt x="0" y="40311"/>
                  </a:moveTo>
                  <a:lnTo>
                    <a:pt x="0" y="165153"/>
                  </a:lnTo>
                  <a:lnTo>
                    <a:pt x="219223" y="165153"/>
                  </a:lnTo>
                  <a:lnTo>
                    <a:pt x="123872" y="0"/>
                  </a:lnTo>
                  <a:close/>
                </a:path>
              </a:pathLst>
            </a:custGeom>
            <a:solidFill>
              <a:srgbClr val="F7E5B7">
                <a:alpha val="52679"/>
              </a:srgbClr>
            </a:solidFill>
            <a:ln>
              <a:noFill/>
            </a:ln>
          </p:spPr>
        </p:sp>
        <p:sp>
          <p:nvSpPr>
            <p:cNvPr id="282" name="Google Shape;282;p31"/>
            <p:cNvSpPr/>
            <p:nvPr/>
          </p:nvSpPr>
          <p:spPr>
            <a:xfrm>
              <a:off x="5480566" y="-124843"/>
              <a:ext cx="3720300" cy="4344500"/>
            </a:xfrm>
            <a:custGeom>
              <a:avLst/>
              <a:gdLst/>
              <a:ahLst/>
              <a:cxnLst/>
              <a:rect l="l" t="t" r="r" b="b"/>
              <a:pathLst>
                <a:path w="148812" h="173780" extrusionOk="0">
                  <a:moveTo>
                    <a:pt x="70911" y="0"/>
                  </a:moveTo>
                  <a:lnTo>
                    <a:pt x="148812" y="0"/>
                  </a:lnTo>
                  <a:lnTo>
                    <a:pt x="148812" y="173780"/>
                  </a:lnTo>
                  <a:lnTo>
                    <a:pt x="0" y="22971"/>
                  </a:lnTo>
                  <a:close/>
                </a:path>
              </a:pathLst>
            </a:custGeom>
            <a:solidFill>
              <a:srgbClr val="9EDDEF">
                <a:alpha val="29460"/>
              </a:srgbClr>
            </a:solidFill>
            <a:ln>
              <a:noFill/>
            </a:ln>
          </p:spPr>
        </p:sp>
        <p:sp>
          <p:nvSpPr>
            <p:cNvPr id="283" name="Google Shape;283;p31"/>
            <p:cNvSpPr/>
            <p:nvPr/>
          </p:nvSpPr>
          <p:spPr>
            <a:xfrm>
              <a:off x="2983725" y="411975"/>
              <a:ext cx="6229625" cy="4893825"/>
            </a:xfrm>
            <a:custGeom>
              <a:avLst/>
              <a:gdLst/>
              <a:ahLst/>
              <a:cxnLst/>
              <a:rect l="l" t="t" r="r" b="b"/>
              <a:pathLst>
                <a:path w="249185" h="195753" extrusionOk="0">
                  <a:moveTo>
                    <a:pt x="0" y="32459"/>
                  </a:moveTo>
                  <a:lnTo>
                    <a:pt x="94381" y="195753"/>
                  </a:lnTo>
                  <a:lnTo>
                    <a:pt x="249185" y="195753"/>
                  </a:lnTo>
                  <a:lnTo>
                    <a:pt x="249185" y="152308"/>
                  </a:lnTo>
                  <a:lnTo>
                    <a:pt x="98875" y="0"/>
                  </a:lnTo>
                  <a:close/>
                </a:path>
              </a:pathLst>
            </a:custGeom>
            <a:solidFill>
              <a:srgbClr val="96B3C1">
                <a:alpha val="38840"/>
              </a:srgbClr>
            </a:solidFill>
            <a:ln>
              <a:noFill/>
            </a:ln>
          </p:spPr>
        </p:sp>
      </p:grpSp>
      <p:sp>
        <p:nvSpPr>
          <p:cNvPr id="284" name="Google Shape;284;p31"/>
          <p:cNvSpPr/>
          <p:nvPr/>
        </p:nvSpPr>
        <p:spPr>
          <a:xfrm>
            <a:off x="543050" y="361950"/>
            <a:ext cx="8057700" cy="4419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31"/>
          <p:cNvSpPr txBox="1">
            <a:spLocks noGrp="1"/>
          </p:cNvSpPr>
          <p:nvPr>
            <p:ph type="subTitle" idx="1"/>
          </p:nvPr>
        </p:nvSpPr>
        <p:spPr>
          <a:xfrm>
            <a:off x="1367327" y="3680303"/>
            <a:ext cx="3100800" cy="9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86" name="Google Shape;286;p31"/>
          <p:cNvSpPr txBox="1">
            <a:spLocks noGrp="1"/>
          </p:cNvSpPr>
          <p:nvPr>
            <p:ph type="subTitle" idx="2"/>
          </p:nvPr>
        </p:nvSpPr>
        <p:spPr>
          <a:xfrm>
            <a:off x="4675873" y="3680303"/>
            <a:ext cx="3100800" cy="9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287" name="Google Shape;287;p31"/>
          <p:cNvCxnSpPr/>
          <p:nvPr/>
        </p:nvCxnSpPr>
        <p:spPr>
          <a:xfrm>
            <a:off x="4426663" y="606925"/>
            <a:ext cx="2907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8" name="Google Shape;288;p31"/>
          <p:cNvSpPr txBox="1">
            <a:spLocks noGrp="1"/>
          </p:cNvSpPr>
          <p:nvPr>
            <p:ph type="title"/>
          </p:nvPr>
        </p:nvSpPr>
        <p:spPr>
          <a:xfrm>
            <a:off x="1850627" y="3400650"/>
            <a:ext cx="21342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289" name="Google Shape;289;p31"/>
          <p:cNvSpPr txBox="1">
            <a:spLocks noGrp="1"/>
          </p:cNvSpPr>
          <p:nvPr>
            <p:ph type="title" idx="3"/>
          </p:nvPr>
        </p:nvSpPr>
        <p:spPr>
          <a:xfrm>
            <a:off x="5159173" y="3400650"/>
            <a:ext cx="21342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290" name="Google Shape;290;p31"/>
          <p:cNvSpPr txBox="1">
            <a:spLocks noGrp="1"/>
          </p:cNvSpPr>
          <p:nvPr>
            <p:ph type="title" idx="4"/>
          </p:nvPr>
        </p:nvSpPr>
        <p:spPr>
          <a:xfrm>
            <a:off x="1974300" y="6069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one column 2">
  <p:cSld name="CUSTOM_19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2"/>
          <p:cNvSpPr/>
          <p:nvPr/>
        </p:nvSpPr>
        <p:spPr>
          <a:xfrm rot="10800000">
            <a:off x="1791252" y="3021182"/>
            <a:ext cx="7428100" cy="2272125"/>
          </a:xfrm>
          <a:custGeom>
            <a:avLst/>
            <a:gdLst/>
            <a:ahLst/>
            <a:cxnLst/>
            <a:rect l="l" t="t" r="r" b="b"/>
            <a:pathLst>
              <a:path w="297124" h="90885" extrusionOk="0">
                <a:moveTo>
                  <a:pt x="0" y="90885"/>
                </a:moveTo>
                <a:lnTo>
                  <a:pt x="0" y="80897"/>
                </a:lnTo>
                <a:lnTo>
                  <a:pt x="0" y="0"/>
                </a:lnTo>
                <a:lnTo>
                  <a:pt x="297124" y="0"/>
                </a:lnTo>
                <a:close/>
              </a:path>
            </a:pathLst>
          </a:custGeom>
          <a:solidFill>
            <a:srgbClr val="595959">
              <a:alpha val="16960"/>
            </a:srgbClr>
          </a:solidFill>
          <a:ln>
            <a:noFill/>
          </a:ln>
        </p:spPr>
      </p:sp>
      <p:sp>
        <p:nvSpPr>
          <p:cNvPr id="293" name="Google Shape;293;p32"/>
          <p:cNvSpPr/>
          <p:nvPr/>
        </p:nvSpPr>
        <p:spPr>
          <a:xfrm rot="10800000">
            <a:off x="3710841" y="-90416"/>
            <a:ext cx="5480575" cy="4128825"/>
          </a:xfrm>
          <a:custGeom>
            <a:avLst/>
            <a:gdLst/>
            <a:ahLst/>
            <a:cxnLst/>
            <a:rect l="l" t="t" r="r" b="b"/>
            <a:pathLst>
              <a:path w="219223" h="165153" extrusionOk="0">
                <a:moveTo>
                  <a:pt x="0" y="40311"/>
                </a:moveTo>
                <a:lnTo>
                  <a:pt x="0" y="165153"/>
                </a:lnTo>
                <a:lnTo>
                  <a:pt x="219223" y="165153"/>
                </a:lnTo>
                <a:lnTo>
                  <a:pt x="123872" y="0"/>
                </a:lnTo>
                <a:close/>
              </a:path>
            </a:pathLst>
          </a:custGeom>
          <a:solidFill>
            <a:srgbClr val="F7E5B7">
              <a:alpha val="52679"/>
            </a:srgbClr>
          </a:solidFill>
          <a:ln>
            <a:noFill/>
          </a:ln>
        </p:spPr>
      </p:sp>
      <p:sp>
        <p:nvSpPr>
          <p:cNvPr id="294" name="Google Shape;294;p32"/>
          <p:cNvSpPr/>
          <p:nvPr/>
        </p:nvSpPr>
        <p:spPr>
          <a:xfrm>
            <a:off x="-137325" y="961300"/>
            <a:ext cx="3731225" cy="4344500"/>
          </a:xfrm>
          <a:custGeom>
            <a:avLst/>
            <a:gdLst/>
            <a:ahLst/>
            <a:cxnLst/>
            <a:rect l="l" t="t" r="r" b="b"/>
            <a:pathLst>
              <a:path w="149249" h="173780" extrusionOk="0">
                <a:moveTo>
                  <a:pt x="96194" y="167653"/>
                </a:moveTo>
                <a:lnTo>
                  <a:pt x="0" y="173780"/>
                </a:lnTo>
                <a:lnTo>
                  <a:pt x="0" y="0"/>
                </a:lnTo>
                <a:lnTo>
                  <a:pt x="149249" y="151328"/>
                </a:lnTo>
                <a:close/>
              </a:path>
            </a:pathLst>
          </a:custGeom>
          <a:solidFill>
            <a:srgbClr val="9EDDEF">
              <a:alpha val="29460"/>
            </a:srgbClr>
          </a:solidFill>
          <a:ln>
            <a:noFill/>
          </a:ln>
        </p:spPr>
      </p:sp>
      <p:sp>
        <p:nvSpPr>
          <p:cNvPr id="295" name="Google Shape;295;p32"/>
          <p:cNvSpPr/>
          <p:nvPr/>
        </p:nvSpPr>
        <p:spPr>
          <a:xfrm>
            <a:off x="543050" y="361950"/>
            <a:ext cx="8057700" cy="4419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32"/>
          <p:cNvSpPr txBox="1">
            <a:spLocks noGrp="1"/>
          </p:cNvSpPr>
          <p:nvPr>
            <p:ph type="body" idx="1"/>
          </p:nvPr>
        </p:nvSpPr>
        <p:spPr>
          <a:xfrm>
            <a:off x="2078825" y="3802375"/>
            <a:ext cx="5229300" cy="6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400"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cxnSp>
        <p:nvCxnSpPr>
          <p:cNvPr id="297" name="Google Shape;297;p32"/>
          <p:cNvCxnSpPr/>
          <p:nvPr/>
        </p:nvCxnSpPr>
        <p:spPr>
          <a:xfrm>
            <a:off x="4426663" y="606925"/>
            <a:ext cx="2907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8" name="Google Shape;298;p32"/>
          <p:cNvSpPr txBox="1">
            <a:spLocks noGrp="1"/>
          </p:cNvSpPr>
          <p:nvPr>
            <p:ph type="title"/>
          </p:nvPr>
        </p:nvSpPr>
        <p:spPr>
          <a:xfrm>
            <a:off x="1974300" y="6069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8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0" name="Google Shape;300;p33"/>
          <p:cNvGrpSpPr/>
          <p:nvPr/>
        </p:nvGrpSpPr>
        <p:grpSpPr>
          <a:xfrm>
            <a:off x="-152625" y="-124843"/>
            <a:ext cx="9355008" cy="5419676"/>
            <a:chOff x="-152625" y="-124843"/>
            <a:chExt cx="9355008" cy="5419676"/>
          </a:xfrm>
        </p:grpSpPr>
        <p:sp>
          <p:nvSpPr>
            <p:cNvPr id="301" name="Google Shape;301;p33"/>
            <p:cNvSpPr/>
            <p:nvPr/>
          </p:nvSpPr>
          <p:spPr>
            <a:xfrm>
              <a:off x="-149800" y="-112350"/>
              <a:ext cx="7428100" cy="2272125"/>
            </a:xfrm>
            <a:custGeom>
              <a:avLst/>
              <a:gdLst/>
              <a:ahLst/>
              <a:cxnLst/>
              <a:rect l="l" t="t" r="r" b="b"/>
              <a:pathLst>
                <a:path w="297124" h="90885" extrusionOk="0">
                  <a:moveTo>
                    <a:pt x="0" y="90885"/>
                  </a:moveTo>
                  <a:lnTo>
                    <a:pt x="0" y="80897"/>
                  </a:lnTo>
                  <a:lnTo>
                    <a:pt x="0" y="0"/>
                  </a:lnTo>
                  <a:lnTo>
                    <a:pt x="297124" y="0"/>
                  </a:lnTo>
                  <a:close/>
                </a:path>
              </a:pathLst>
            </a:custGeom>
            <a:solidFill>
              <a:srgbClr val="F7E5B7">
                <a:alpha val="52679"/>
              </a:srgbClr>
            </a:solidFill>
            <a:ln>
              <a:noFill/>
            </a:ln>
          </p:spPr>
        </p:sp>
        <p:sp>
          <p:nvSpPr>
            <p:cNvPr id="302" name="Google Shape;302;p33"/>
            <p:cNvSpPr/>
            <p:nvPr/>
          </p:nvSpPr>
          <p:spPr>
            <a:xfrm>
              <a:off x="-152625" y="1148825"/>
              <a:ext cx="5483400" cy="4144475"/>
            </a:xfrm>
            <a:custGeom>
              <a:avLst/>
              <a:gdLst/>
              <a:ahLst/>
              <a:cxnLst/>
              <a:rect l="l" t="t" r="r" b="b"/>
              <a:pathLst>
                <a:path w="219336" h="165779" extrusionOk="0">
                  <a:moveTo>
                    <a:pt x="0" y="40581"/>
                  </a:moveTo>
                  <a:lnTo>
                    <a:pt x="113" y="165779"/>
                  </a:lnTo>
                  <a:lnTo>
                    <a:pt x="219336" y="165779"/>
                  </a:lnTo>
                  <a:lnTo>
                    <a:pt x="125233" y="0"/>
                  </a:lnTo>
                  <a:close/>
                </a:path>
              </a:pathLst>
            </a:custGeom>
            <a:solidFill>
              <a:srgbClr val="96B3C1">
                <a:alpha val="38840"/>
              </a:srgbClr>
            </a:solidFill>
            <a:ln>
              <a:noFill/>
            </a:ln>
          </p:spPr>
        </p:sp>
        <p:sp>
          <p:nvSpPr>
            <p:cNvPr id="303" name="Google Shape;303;p33"/>
            <p:cNvSpPr/>
            <p:nvPr/>
          </p:nvSpPr>
          <p:spPr>
            <a:xfrm>
              <a:off x="5480566" y="-124843"/>
              <a:ext cx="3720300" cy="4344500"/>
            </a:xfrm>
            <a:custGeom>
              <a:avLst/>
              <a:gdLst/>
              <a:ahLst/>
              <a:cxnLst/>
              <a:rect l="l" t="t" r="r" b="b"/>
              <a:pathLst>
                <a:path w="148812" h="173780" extrusionOk="0">
                  <a:moveTo>
                    <a:pt x="70911" y="0"/>
                  </a:moveTo>
                  <a:lnTo>
                    <a:pt x="148812" y="0"/>
                  </a:lnTo>
                  <a:lnTo>
                    <a:pt x="148812" y="173780"/>
                  </a:lnTo>
                  <a:lnTo>
                    <a:pt x="0" y="22971"/>
                  </a:lnTo>
                  <a:close/>
                </a:path>
              </a:pathLst>
            </a:custGeom>
            <a:solidFill>
              <a:srgbClr val="595959">
                <a:alpha val="16960"/>
              </a:srgbClr>
            </a:solidFill>
            <a:ln>
              <a:noFill/>
            </a:ln>
          </p:spPr>
        </p:sp>
        <p:sp>
          <p:nvSpPr>
            <p:cNvPr id="304" name="Google Shape;304;p33"/>
            <p:cNvSpPr/>
            <p:nvPr/>
          </p:nvSpPr>
          <p:spPr>
            <a:xfrm>
              <a:off x="2972758" y="401008"/>
              <a:ext cx="6229625" cy="4893825"/>
            </a:xfrm>
            <a:custGeom>
              <a:avLst/>
              <a:gdLst/>
              <a:ahLst/>
              <a:cxnLst/>
              <a:rect l="l" t="t" r="r" b="b"/>
              <a:pathLst>
                <a:path w="249185" h="195753" extrusionOk="0">
                  <a:moveTo>
                    <a:pt x="0" y="32459"/>
                  </a:moveTo>
                  <a:lnTo>
                    <a:pt x="94381" y="195753"/>
                  </a:lnTo>
                  <a:lnTo>
                    <a:pt x="249185" y="195753"/>
                  </a:lnTo>
                  <a:lnTo>
                    <a:pt x="249185" y="152308"/>
                  </a:lnTo>
                  <a:lnTo>
                    <a:pt x="98875" y="0"/>
                  </a:lnTo>
                  <a:close/>
                </a:path>
              </a:pathLst>
            </a:custGeom>
            <a:solidFill>
              <a:srgbClr val="9EDDEF">
                <a:alpha val="29460"/>
              </a:srgbClr>
            </a:solidFill>
            <a:ln>
              <a:noFill/>
            </a:ln>
          </p:spPr>
        </p:sp>
      </p:grpSp>
      <p:sp>
        <p:nvSpPr>
          <p:cNvPr id="305" name="Google Shape;305;p33"/>
          <p:cNvSpPr/>
          <p:nvPr/>
        </p:nvSpPr>
        <p:spPr>
          <a:xfrm>
            <a:off x="543050" y="361950"/>
            <a:ext cx="8057700" cy="4419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33"/>
          <p:cNvSpPr txBox="1">
            <a:spLocks noGrp="1"/>
          </p:cNvSpPr>
          <p:nvPr>
            <p:ph type="title"/>
          </p:nvPr>
        </p:nvSpPr>
        <p:spPr>
          <a:xfrm>
            <a:off x="713250" y="748938"/>
            <a:ext cx="7717500" cy="129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07" name="Google Shape;307;p33"/>
          <p:cNvSpPr txBox="1">
            <a:spLocks noGrp="1"/>
          </p:cNvSpPr>
          <p:nvPr>
            <p:ph type="body" idx="1"/>
          </p:nvPr>
        </p:nvSpPr>
        <p:spPr>
          <a:xfrm>
            <a:off x="3068250" y="1958371"/>
            <a:ext cx="3007500" cy="12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262D"/>
              </a:buClr>
              <a:buSzPts val="1200"/>
              <a:buChar char="●"/>
              <a:defRPr sz="1400">
                <a:solidFill>
                  <a:srgbClr val="1D262D"/>
                </a:solidFill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rgbClr val="1D262D"/>
              </a:buClr>
              <a:buSzPts val="1200"/>
              <a:buChar char="○"/>
              <a:defRPr sz="1200">
                <a:solidFill>
                  <a:srgbClr val="1D262D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1D262D"/>
              </a:buClr>
              <a:buSzPts val="1200"/>
              <a:buChar char="■"/>
              <a:defRPr sz="1200">
                <a:solidFill>
                  <a:srgbClr val="1D262D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1D262D"/>
              </a:buClr>
              <a:buSzPts val="1200"/>
              <a:buChar char="●"/>
              <a:defRPr sz="1200">
                <a:solidFill>
                  <a:srgbClr val="1D262D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1D262D"/>
              </a:buClr>
              <a:buSzPts val="1200"/>
              <a:buChar char="○"/>
              <a:defRPr sz="1200">
                <a:solidFill>
                  <a:srgbClr val="1D262D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1D262D"/>
              </a:buClr>
              <a:buSzPts val="1200"/>
              <a:buChar char="■"/>
              <a:defRPr sz="1200">
                <a:solidFill>
                  <a:srgbClr val="1D262D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1D262D"/>
              </a:buClr>
              <a:buSzPts val="1200"/>
              <a:buChar char="●"/>
              <a:defRPr sz="1200">
                <a:solidFill>
                  <a:srgbClr val="1D262D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1D262D"/>
              </a:buClr>
              <a:buSzPts val="1200"/>
              <a:buChar char="○"/>
              <a:defRPr sz="1200">
                <a:solidFill>
                  <a:srgbClr val="1D262D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1D262D"/>
              </a:buClr>
              <a:buSzPts val="1200"/>
              <a:buChar char="■"/>
              <a:defRPr sz="1200">
                <a:solidFill>
                  <a:srgbClr val="1D262D"/>
                </a:solidFill>
              </a:defRPr>
            </a:lvl9pPr>
          </a:lstStyle>
          <a:p>
            <a:endParaRPr/>
          </a:p>
        </p:txBody>
      </p:sp>
      <p:sp>
        <p:nvSpPr>
          <p:cNvPr id="308" name="Google Shape;308;p33"/>
          <p:cNvSpPr txBox="1"/>
          <p:nvPr/>
        </p:nvSpPr>
        <p:spPr>
          <a:xfrm>
            <a:off x="2483550" y="3221200"/>
            <a:ext cx="4176900" cy="6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CREDITS: This presentation template was created by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including icons by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infographics &amp; images by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1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endParaRPr sz="11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one column 3">
  <p:cSld name="CUSTOM_1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0" name="Google Shape;310;p34"/>
          <p:cNvGrpSpPr/>
          <p:nvPr/>
        </p:nvGrpSpPr>
        <p:grpSpPr>
          <a:xfrm rot="10800000" flipH="1">
            <a:off x="-138833" y="-124843"/>
            <a:ext cx="9352183" cy="5430643"/>
            <a:chOff x="-138833" y="-124843"/>
            <a:chExt cx="9352183" cy="5430643"/>
          </a:xfrm>
        </p:grpSpPr>
        <p:sp>
          <p:nvSpPr>
            <p:cNvPr id="311" name="Google Shape;311;p34"/>
            <p:cNvSpPr/>
            <p:nvPr/>
          </p:nvSpPr>
          <p:spPr>
            <a:xfrm>
              <a:off x="-138833" y="1175449"/>
              <a:ext cx="5480575" cy="4128825"/>
            </a:xfrm>
            <a:custGeom>
              <a:avLst/>
              <a:gdLst/>
              <a:ahLst/>
              <a:cxnLst/>
              <a:rect l="l" t="t" r="r" b="b"/>
              <a:pathLst>
                <a:path w="219223" h="165153" extrusionOk="0">
                  <a:moveTo>
                    <a:pt x="0" y="40311"/>
                  </a:moveTo>
                  <a:lnTo>
                    <a:pt x="0" y="165153"/>
                  </a:lnTo>
                  <a:lnTo>
                    <a:pt x="219223" y="165153"/>
                  </a:lnTo>
                  <a:lnTo>
                    <a:pt x="123872" y="0"/>
                  </a:lnTo>
                  <a:close/>
                </a:path>
              </a:pathLst>
            </a:custGeom>
            <a:solidFill>
              <a:srgbClr val="96B3C1">
                <a:alpha val="38840"/>
              </a:srgbClr>
            </a:solidFill>
            <a:ln>
              <a:noFill/>
            </a:ln>
          </p:spPr>
        </p:sp>
        <p:sp>
          <p:nvSpPr>
            <p:cNvPr id="312" name="Google Shape;312;p34"/>
            <p:cNvSpPr/>
            <p:nvPr/>
          </p:nvSpPr>
          <p:spPr>
            <a:xfrm>
              <a:off x="5480566" y="-124843"/>
              <a:ext cx="3720300" cy="4344500"/>
            </a:xfrm>
            <a:custGeom>
              <a:avLst/>
              <a:gdLst/>
              <a:ahLst/>
              <a:cxnLst/>
              <a:rect l="l" t="t" r="r" b="b"/>
              <a:pathLst>
                <a:path w="148812" h="173780" extrusionOk="0">
                  <a:moveTo>
                    <a:pt x="70911" y="0"/>
                  </a:moveTo>
                  <a:lnTo>
                    <a:pt x="148812" y="0"/>
                  </a:lnTo>
                  <a:lnTo>
                    <a:pt x="148812" y="173780"/>
                  </a:lnTo>
                  <a:lnTo>
                    <a:pt x="0" y="22971"/>
                  </a:lnTo>
                  <a:close/>
                </a:path>
              </a:pathLst>
            </a:custGeom>
            <a:solidFill>
              <a:srgbClr val="595959">
                <a:alpha val="16960"/>
              </a:srgbClr>
            </a:solidFill>
            <a:ln>
              <a:noFill/>
            </a:ln>
          </p:spPr>
        </p:sp>
        <p:sp>
          <p:nvSpPr>
            <p:cNvPr id="313" name="Google Shape;313;p34"/>
            <p:cNvSpPr/>
            <p:nvPr/>
          </p:nvSpPr>
          <p:spPr>
            <a:xfrm>
              <a:off x="2983725" y="411975"/>
              <a:ext cx="6229625" cy="4893825"/>
            </a:xfrm>
            <a:custGeom>
              <a:avLst/>
              <a:gdLst/>
              <a:ahLst/>
              <a:cxnLst/>
              <a:rect l="l" t="t" r="r" b="b"/>
              <a:pathLst>
                <a:path w="249185" h="195753" extrusionOk="0">
                  <a:moveTo>
                    <a:pt x="0" y="32459"/>
                  </a:moveTo>
                  <a:lnTo>
                    <a:pt x="94381" y="195753"/>
                  </a:lnTo>
                  <a:lnTo>
                    <a:pt x="249185" y="195753"/>
                  </a:lnTo>
                  <a:lnTo>
                    <a:pt x="249185" y="152308"/>
                  </a:lnTo>
                  <a:lnTo>
                    <a:pt x="98875" y="0"/>
                  </a:lnTo>
                  <a:close/>
                </a:path>
              </a:pathLst>
            </a:custGeom>
            <a:solidFill>
              <a:srgbClr val="9EDDEF">
                <a:alpha val="29460"/>
              </a:srgbClr>
            </a:solidFill>
            <a:ln>
              <a:noFill/>
            </a:ln>
          </p:spPr>
        </p:sp>
      </p:grpSp>
      <p:sp>
        <p:nvSpPr>
          <p:cNvPr id="314" name="Google Shape;314;p34"/>
          <p:cNvSpPr/>
          <p:nvPr/>
        </p:nvSpPr>
        <p:spPr>
          <a:xfrm>
            <a:off x="543050" y="361950"/>
            <a:ext cx="8057700" cy="4419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34"/>
          <p:cNvSpPr txBox="1">
            <a:spLocks noGrp="1"/>
          </p:cNvSpPr>
          <p:nvPr>
            <p:ph type="body" idx="1"/>
          </p:nvPr>
        </p:nvSpPr>
        <p:spPr>
          <a:xfrm>
            <a:off x="713225" y="1348475"/>
            <a:ext cx="7717500" cy="325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65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Font typeface="Barlow"/>
              <a:buChar char="●"/>
              <a:defRPr sz="1400"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100"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cxnSp>
        <p:nvCxnSpPr>
          <p:cNvPr id="316" name="Google Shape;316;p34"/>
          <p:cNvCxnSpPr/>
          <p:nvPr/>
        </p:nvCxnSpPr>
        <p:spPr>
          <a:xfrm>
            <a:off x="4426663" y="606925"/>
            <a:ext cx="2907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7" name="Google Shape;317;p34"/>
          <p:cNvSpPr txBox="1">
            <a:spLocks noGrp="1"/>
          </p:cNvSpPr>
          <p:nvPr>
            <p:ph type="title"/>
          </p:nvPr>
        </p:nvSpPr>
        <p:spPr>
          <a:xfrm>
            <a:off x="1974300" y="6069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5"/>
          <p:cNvSpPr/>
          <p:nvPr/>
        </p:nvSpPr>
        <p:spPr>
          <a:xfrm>
            <a:off x="-124850" y="-126358"/>
            <a:ext cx="8626600" cy="3433150"/>
          </a:xfrm>
          <a:custGeom>
            <a:avLst/>
            <a:gdLst/>
            <a:ahLst/>
            <a:cxnLst/>
            <a:rect l="l" t="t" r="r" b="b"/>
            <a:pathLst>
              <a:path w="345064" h="137326" extrusionOk="0">
                <a:moveTo>
                  <a:pt x="0" y="0"/>
                </a:moveTo>
                <a:lnTo>
                  <a:pt x="215728" y="137326"/>
                </a:lnTo>
                <a:lnTo>
                  <a:pt x="345064" y="0"/>
                </a:lnTo>
                <a:close/>
              </a:path>
            </a:pathLst>
          </a:custGeom>
          <a:solidFill>
            <a:srgbClr val="9EDDEF">
              <a:alpha val="29460"/>
            </a:srgbClr>
          </a:solidFill>
          <a:ln>
            <a:noFill/>
          </a:ln>
        </p:spPr>
      </p:sp>
      <p:sp>
        <p:nvSpPr>
          <p:cNvPr id="320" name="Google Shape;320;p35"/>
          <p:cNvSpPr/>
          <p:nvPr/>
        </p:nvSpPr>
        <p:spPr>
          <a:xfrm>
            <a:off x="5836207" y="-82490"/>
            <a:ext cx="3445650" cy="5180950"/>
          </a:xfrm>
          <a:custGeom>
            <a:avLst/>
            <a:gdLst/>
            <a:ahLst/>
            <a:cxnLst/>
            <a:rect l="l" t="t" r="r" b="b"/>
            <a:pathLst>
              <a:path w="137826" h="207238" extrusionOk="0">
                <a:moveTo>
                  <a:pt x="104368" y="0"/>
                </a:moveTo>
                <a:lnTo>
                  <a:pt x="137826" y="0"/>
                </a:lnTo>
                <a:lnTo>
                  <a:pt x="137826" y="207238"/>
                </a:lnTo>
                <a:lnTo>
                  <a:pt x="0" y="111859"/>
                </a:lnTo>
                <a:close/>
              </a:path>
            </a:pathLst>
          </a:custGeom>
          <a:solidFill>
            <a:srgbClr val="595959">
              <a:alpha val="16960"/>
            </a:srgbClr>
          </a:solidFill>
          <a:ln>
            <a:noFill/>
          </a:ln>
        </p:spPr>
      </p:sp>
      <p:sp>
        <p:nvSpPr>
          <p:cNvPr id="321" name="Google Shape;321;p35"/>
          <p:cNvSpPr/>
          <p:nvPr/>
        </p:nvSpPr>
        <p:spPr>
          <a:xfrm>
            <a:off x="-137325" y="-124850"/>
            <a:ext cx="3770225" cy="3870125"/>
          </a:xfrm>
          <a:custGeom>
            <a:avLst/>
            <a:gdLst/>
            <a:ahLst/>
            <a:cxnLst/>
            <a:rect l="l" t="t" r="r" b="b"/>
            <a:pathLst>
              <a:path w="150809" h="154805" extrusionOk="0">
                <a:moveTo>
                  <a:pt x="1498" y="0"/>
                </a:moveTo>
                <a:lnTo>
                  <a:pt x="150809" y="95879"/>
                </a:lnTo>
                <a:lnTo>
                  <a:pt x="51435" y="154805"/>
                </a:lnTo>
                <a:lnTo>
                  <a:pt x="0" y="154805"/>
                </a:lnTo>
                <a:close/>
              </a:path>
            </a:pathLst>
          </a:custGeom>
          <a:solidFill>
            <a:srgbClr val="96B3C1">
              <a:alpha val="38840"/>
            </a:srgbClr>
          </a:solidFill>
          <a:ln>
            <a:noFill/>
          </a:ln>
        </p:spPr>
      </p:sp>
      <p:sp>
        <p:nvSpPr>
          <p:cNvPr id="322" name="Google Shape;322;p35"/>
          <p:cNvSpPr/>
          <p:nvPr/>
        </p:nvSpPr>
        <p:spPr>
          <a:xfrm>
            <a:off x="-65800" y="2281125"/>
            <a:ext cx="5351875" cy="2917200"/>
          </a:xfrm>
          <a:custGeom>
            <a:avLst/>
            <a:gdLst/>
            <a:ahLst/>
            <a:cxnLst/>
            <a:rect l="l" t="t" r="r" b="b"/>
            <a:pathLst>
              <a:path w="214075" h="116688" extrusionOk="0">
                <a:moveTo>
                  <a:pt x="211881" y="116688"/>
                </a:moveTo>
                <a:lnTo>
                  <a:pt x="0" y="116688"/>
                </a:lnTo>
                <a:lnTo>
                  <a:pt x="0" y="58783"/>
                </a:lnTo>
                <a:lnTo>
                  <a:pt x="48255" y="58783"/>
                </a:lnTo>
                <a:lnTo>
                  <a:pt x="147396" y="0"/>
                </a:lnTo>
                <a:lnTo>
                  <a:pt x="214075" y="41236"/>
                </a:lnTo>
                <a:close/>
              </a:path>
            </a:pathLst>
          </a:custGeom>
          <a:solidFill>
            <a:srgbClr val="F7E5B7">
              <a:alpha val="52679"/>
            </a:srgbClr>
          </a:solidFill>
          <a:ln>
            <a:noFill/>
          </a:ln>
        </p:spPr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6"/>
          <p:cNvSpPr/>
          <p:nvPr/>
        </p:nvSpPr>
        <p:spPr>
          <a:xfrm rot="10800000">
            <a:off x="2684116" y="-137325"/>
            <a:ext cx="6629125" cy="2933800"/>
          </a:xfrm>
          <a:custGeom>
            <a:avLst/>
            <a:gdLst/>
            <a:ahLst/>
            <a:cxnLst/>
            <a:rect l="l" t="t" r="r" b="b"/>
            <a:pathLst>
              <a:path w="265165" h="117352" extrusionOk="0">
                <a:moveTo>
                  <a:pt x="155803" y="0"/>
                </a:moveTo>
                <a:lnTo>
                  <a:pt x="218724" y="40948"/>
                </a:lnTo>
                <a:lnTo>
                  <a:pt x="265165" y="117352"/>
                </a:lnTo>
                <a:lnTo>
                  <a:pt x="0" y="117352"/>
                </a:lnTo>
                <a:lnTo>
                  <a:pt x="0" y="58426"/>
                </a:lnTo>
                <a:lnTo>
                  <a:pt x="57427" y="58426"/>
                </a:lnTo>
                <a:close/>
              </a:path>
            </a:pathLst>
          </a:custGeom>
          <a:solidFill>
            <a:srgbClr val="F7E5B7">
              <a:alpha val="52679"/>
            </a:srgbClr>
          </a:solidFill>
          <a:ln>
            <a:noFill/>
          </a:ln>
        </p:spPr>
      </p:sp>
      <p:sp>
        <p:nvSpPr>
          <p:cNvPr id="325" name="Google Shape;325;p36"/>
          <p:cNvSpPr/>
          <p:nvPr/>
        </p:nvSpPr>
        <p:spPr>
          <a:xfrm>
            <a:off x="2883850" y="3632900"/>
            <a:ext cx="6354475" cy="1598000"/>
          </a:xfrm>
          <a:custGeom>
            <a:avLst/>
            <a:gdLst/>
            <a:ahLst/>
            <a:cxnLst/>
            <a:rect l="l" t="t" r="r" b="b"/>
            <a:pathLst>
              <a:path w="254179" h="63920" extrusionOk="0">
                <a:moveTo>
                  <a:pt x="153806" y="0"/>
                </a:moveTo>
                <a:lnTo>
                  <a:pt x="0" y="63920"/>
                </a:lnTo>
                <a:lnTo>
                  <a:pt x="254179" y="63920"/>
                </a:lnTo>
                <a:close/>
              </a:path>
            </a:pathLst>
          </a:custGeom>
          <a:solidFill>
            <a:srgbClr val="96B3C1">
              <a:alpha val="38840"/>
            </a:srgbClr>
          </a:solidFill>
          <a:ln>
            <a:noFill/>
          </a:ln>
        </p:spPr>
      </p:sp>
      <p:sp>
        <p:nvSpPr>
          <p:cNvPr id="326" name="Google Shape;326;p36"/>
          <p:cNvSpPr/>
          <p:nvPr/>
        </p:nvSpPr>
        <p:spPr>
          <a:xfrm>
            <a:off x="-87400" y="-112350"/>
            <a:ext cx="3932550" cy="5318275"/>
          </a:xfrm>
          <a:custGeom>
            <a:avLst/>
            <a:gdLst/>
            <a:ahLst/>
            <a:cxnLst/>
            <a:rect l="l" t="t" r="r" b="b"/>
            <a:pathLst>
              <a:path w="157302" h="212731" extrusionOk="0">
                <a:moveTo>
                  <a:pt x="157302" y="75904"/>
                </a:moveTo>
                <a:lnTo>
                  <a:pt x="120848" y="212731"/>
                </a:lnTo>
                <a:lnTo>
                  <a:pt x="0" y="212731"/>
                </a:lnTo>
                <a:lnTo>
                  <a:pt x="0" y="0"/>
                </a:lnTo>
                <a:lnTo>
                  <a:pt x="111859" y="0"/>
                </a:lnTo>
                <a:close/>
              </a:path>
            </a:pathLst>
          </a:custGeom>
          <a:solidFill>
            <a:srgbClr val="595959">
              <a:alpha val="16960"/>
            </a:srgbClr>
          </a:solidFill>
          <a:ln>
            <a:noFill/>
          </a:ln>
        </p:spPr>
      </p:sp>
      <p:sp>
        <p:nvSpPr>
          <p:cNvPr id="327" name="Google Shape;327;p36"/>
          <p:cNvSpPr/>
          <p:nvPr/>
        </p:nvSpPr>
        <p:spPr>
          <a:xfrm>
            <a:off x="5425014" y="1345736"/>
            <a:ext cx="3751250" cy="3860600"/>
          </a:xfrm>
          <a:custGeom>
            <a:avLst/>
            <a:gdLst/>
            <a:ahLst/>
            <a:cxnLst/>
            <a:rect l="l" t="t" r="r" b="b"/>
            <a:pathLst>
              <a:path w="150050" h="154424" extrusionOk="0">
                <a:moveTo>
                  <a:pt x="97566" y="0"/>
                </a:moveTo>
                <a:lnTo>
                  <a:pt x="0" y="57867"/>
                </a:lnTo>
                <a:lnTo>
                  <a:pt x="150050" y="154424"/>
                </a:lnTo>
                <a:close/>
              </a:path>
            </a:pathLst>
          </a:custGeom>
          <a:solidFill>
            <a:srgbClr val="9EDDEF">
              <a:alpha val="29460"/>
            </a:srgbClr>
          </a:solidFill>
          <a:ln>
            <a:noFill/>
          </a:ln>
        </p:spPr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1_1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7"/>
          <p:cNvSpPr/>
          <p:nvPr/>
        </p:nvSpPr>
        <p:spPr>
          <a:xfrm>
            <a:off x="-239800" y="-124825"/>
            <a:ext cx="4422355" cy="5368200"/>
          </a:xfrm>
          <a:custGeom>
            <a:avLst/>
            <a:gdLst/>
            <a:ahLst/>
            <a:cxnLst/>
            <a:rect l="l" t="t" r="r" b="b"/>
            <a:pathLst>
              <a:path w="174280" h="214728" extrusionOk="0">
                <a:moveTo>
                  <a:pt x="2997" y="0"/>
                </a:moveTo>
                <a:lnTo>
                  <a:pt x="174280" y="125341"/>
                </a:lnTo>
                <a:lnTo>
                  <a:pt x="174280" y="214728"/>
                </a:lnTo>
                <a:lnTo>
                  <a:pt x="0" y="214728"/>
                </a:lnTo>
                <a:lnTo>
                  <a:pt x="0" y="4993"/>
                </a:lnTo>
                <a:close/>
              </a:path>
            </a:pathLst>
          </a:custGeom>
          <a:solidFill>
            <a:srgbClr val="F7E5B7">
              <a:alpha val="52679"/>
            </a:srgbClr>
          </a:solidFill>
          <a:ln>
            <a:noFill/>
          </a:ln>
        </p:spPr>
      </p:sp>
      <p:sp>
        <p:nvSpPr>
          <p:cNvPr id="330" name="Google Shape;330;p37"/>
          <p:cNvSpPr/>
          <p:nvPr/>
        </p:nvSpPr>
        <p:spPr>
          <a:xfrm>
            <a:off x="4182502" y="1960030"/>
            <a:ext cx="4219583" cy="3295825"/>
          </a:xfrm>
          <a:custGeom>
            <a:avLst/>
            <a:gdLst/>
            <a:ahLst/>
            <a:cxnLst/>
            <a:rect l="l" t="t" r="r" b="b"/>
            <a:pathLst>
              <a:path w="166289" h="131833" extrusionOk="0">
                <a:moveTo>
                  <a:pt x="0" y="131833"/>
                </a:moveTo>
                <a:lnTo>
                  <a:pt x="12484" y="131334"/>
                </a:lnTo>
                <a:lnTo>
                  <a:pt x="166289" y="131334"/>
                </a:lnTo>
                <a:lnTo>
                  <a:pt x="95878" y="0"/>
                </a:lnTo>
                <a:lnTo>
                  <a:pt x="0" y="42946"/>
                </a:lnTo>
                <a:close/>
              </a:path>
            </a:pathLst>
          </a:custGeom>
          <a:solidFill>
            <a:srgbClr val="9EDDEF">
              <a:alpha val="29460"/>
            </a:srgbClr>
          </a:solidFill>
          <a:ln>
            <a:noFill/>
          </a:ln>
        </p:spPr>
      </p:sp>
      <p:sp>
        <p:nvSpPr>
          <p:cNvPr id="331" name="Google Shape;331;p37"/>
          <p:cNvSpPr/>
          <p:nvPr/>
        </p:nvSpPr>
        <p:spPr>
          <a:xfrm>
            <a:off x="-151090" y="-99863"/>
            <a:ext cx="6918621" cy="3121050"/>
          </a:xfrm>
          <a:custGeom>
            <a:avLst/>
            <a:gdLst/>
            <a:ahLst/>
            <a:cxnLst/>
            <a:rect l="l" t="t" r="r" b="b"/>
            <a:pathLst>
              <a:path w="272655" h="124842" extrusionOk="0">
                <a:moveTo>
                  <a:pt x="0" y="0"/>
                </a:moveTo>
                <a:lnTo>
                  <a:pt x="272655" y="0"/>
                </a:lnTo>
                <a:lnTo>
                  <a:pt x="266164" y="82895"/>
                </a:lnTo>
                <a:lnTo>
                  <a:pt x="171284" y="124842"/>
                </a:lnTo>
                <a:close/>
              </a:path>
            </a:pathLst>
          </a:custGeom>
          <a:solidFill>
            <a:srgbClr val="96B3C1">
              <a:alpha val="38840"/>
            </a:srgbClr>
          </a:solidFill>
          <a:ln>
            <a:noFill/>
          </a:ln>
        </p:spPr>
      </p:sp>
      <p:sp>
        <p:nvSpPr>
          <p:cNvPr id="332" name="Google Shape;332;p37"/>
          <p:cNvSpPr/>
          <p:nvPr/>
        </p:nvSpPr>
        <p:spPr>
          <a:xfrm>
            <a:off x="6626802" y="1954877"/>
            <a:ext cx="2785600" cy="3323000"/>
          </a:xfrm>
          <a:custGeom>
            <a:avLst/>
            <a:gdLst/>
            <a:ahLst/>
            <a:cxnLst/>
            <a:rect l="l" t="t" r="r" b="b"/>
            <a:pathLst>
              <a:path w="111424" h="132920" extrusionOk="0">
                <a:moveTo>
                  <a:pt x="0" y="878"/>
                </a:moveTo>
                <a:lnTo>
                  <a:pt x="71505" y="132920"/>
                </a:lnTo>
                <a:lnTo>
                  <a:pt x="111424" y="132920"/>
                </a:lnTo>
                <a:lnTo>
                  <a:pt x="107038" y="0"/>
                </a:lnTo>
                <a:close/>
              </a:path>
            </a:pathLst>
          </a:custGeom>
          <a:solidFill>
            <a:srgbClr val="595959">
              <a:alpha val="16960"/>
            </a:srgbClr>
          </a:solidFill>
          <a:ln>
            <a:noFill/>
          </a:ln>
        </p:spPr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USTOM_1_1_1_1_1_1_1_1_2"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4" name="Google Shape;334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40"/>
          <p:cNvSpPr/>
          <p:nvPr/>
        </p:nvSpPr>
        <p:spPr>
          <a:xfrm>
            <a:off x="-48100" y="-53085"/>
            <a:ext cx="4346950" cy="3402450"/>
          </a:xfrm>
          <a:custGeom>
            <a:avLst/>
            <a:gdLst/>
            <a:ahLst/>
            <a:cxnLst/>
            <a:rect l="l" t="t" r="r" b="b"/>
            <a:pathLst>
              <a:path w="173878" h="136098" extrusionOk="0">
                <a:moveTo>
                  <a:pt x="0" y="0"/>
                </a:moveTo>
                <a:lnTo>
                  <a:pt x="0" y="136098"/>
                </a:lnTo>
                <a:lnTo>
                  <a:pt x="173878" y="98319"/>
                </a:lnTo>
                <a:lnTo>
                  <a:pt x="130636" y="911"/>
                </a:lnTo>
                <a:close/>
              </a:path>
            </a:pathLst>
          </a:custGeom>
          <a:solidFill>
            <a:srgbClr val="96B3C1">
              <a:alpha val="38840"/>
            </a:srgbClr>
          </a:solidFill>
          <a:ln>
            <a:noFill/>
          </a:ln>
        </p:spPr>
      </p:sp>
      <p:sp>
        <p:nvSpPr>
          <p:cNvPr id="340" name="Google Shape;340;p40"/>
          <p:cNvSpPr/>
          <p:nvPr/>
        </p:nvSpPr>
        <p:spPr>
          <a:xfrm>
            <a:off x="-48100" y="2404900"/>
            <a:ext cx="6793525" cy="3072450"/>
          </a:xfrm>
          <a:custGeom>
            <a:avLst/>
            <a:gdLst/>
            <a:ahLst/>
            <a:cxnLst/>
            <a:rect l="l" t="t" r="r" b="b"/>
            <a:pathLst>
              <a:path w="271741" h="122898" extrusionOk="0">
                <a:moveTo>
                  <a:pt x="0" y="37780"/>
                </a:moveTo>
                <a:lnTo>
                  <a:pt x="0" y="122898"/>
                </a:lnTo>
                <a:lnTo>
                  <a:pt x="271741" y="122898"/>
                </a:lnTo>
                <a:lnTo>
                  <a:pt x="174333" y="0"/>
                </a:lnTo>
                <a:close/>
              </a:path>
            </a:pathLst>
          </a:custGeom>
          <a:solidFill>
            <a:srgbClr val="F7E5B7">
              <a:alpha val="52679"/>
            </a:srgbClr>
          </a:solidFill>
          <a:ln>
            <a:noFill/>
          </a:ln>
        </p:spPr>
      </p:sp>
      <p:sp>
        <p:nvSpPr>
          <p:cNvPr id="341" name="Google Shape;341;p40"/>
          <p:cNvSpPr/>
          <p:nvPr/>
        </p:nvSpPr>
        <p:spPr>
          <a:xfrm>
            <a:off x="3200731" y="-70150"/>
            <a:ext cx="6065225" cy="3322800"/>
          </a:xfrm>
          <a:custGeom>
            <a:avLst/>
            <a:gdLst/>
            <a:ahLst/>
            <a:cxnLst/>
            <a:rect l="l" t="t" r="r" b="b"/>
            <a:pathLst>
              <a:path w="242609" h="132912" extrusionOk="0">
                <a:moveTo>
                  <a:pt x="0" y="455"/>
                </a:moveTo>
                <a:lnTo>
                  <a:pt x="44607" y="100594"/>
                </a:lnTo>
                <a:lnTo>
                  <a:pt x="242609" y="132912"/>
                </a:lnTo>
                <a:lnTo>
                  <a:pt x="242609" y="0"/>
                </a:lnTo>
                <a:close/>
              </a:path>
            </a:pathLst>
          </a:custGeom>
          <a:solidFill>
            <a:srgbClr val="9EDDEF">
              <a:alpha val="29460"/>
            </a:srgbClr>
          </a:solidFill>
          <a:ln>
            <a:noFill/>
          </a:ln>
        </p:spPr>
      </p:sp>
      <p:sp>
        <p:nvSpPr>
          <p:cNvPr id="342" name="Google Shape;342;p40"/>
          <p:cNvSpPr/>
          <p:nvPr/>
        </p:nvSpPr>
        <p:spPr>
          <a:xfrm>
            <a:off x="-24000" y="410550"/>
            <a:ext cx="9192000" cy="432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40"/>
          <p:cNvSpPr txBox="1">
            <a:spLocks noGrp="1"/>
          </p:cNvSpPr>
          <p:nvPr>
            <p:ph type="ctrTitle"/>
          </p:nvPr>
        </p:nvSpPr>
        <p:spPr>
          <a:xfrm>
            <a:off x="2218775" y="1512863"/>
            <a:ext cx="4706400" cy="150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8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44" name="Google Shape;344;p40"/>
          <p:cNvSpPr txBox="1">
            <a:spLocks noGrp="1"/>
          </p:cNvSpPr>
          <p:nvPr>
            <p:ph type="subTitle" idx="1"/>
          </p:nvPr>
        </p:nvSpPr>
        <p:spPr>
          <a:xfrm>
            <a:off x="2515500" y="3128650"/>
            <a:ext cx="4113000" cy="2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345" name="Google Shape;345;p40"/>
          <p:cNvCxnSpPr/>
          <p:nvPr/>
        </p:nvCxnSpPr>
        <p:spPr>
          <a:xfrm>
            <a:off x="-111387" y="564550"/>
            <a:ext cx="9288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6" name="Google Shape;346;p40"/>
          <p:cNvCxnSpPr/>
          <p:nvPr/>
        </p:nvCxnSpPr>
        <p:spPr>
          <a:xfrm>
            <a:off x="-111387" y="4582625"/>
            <a:ext cx="9288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41"/>
          <p:cNvSpPr/>
          <p:nvPr/>
        </p:nvSpPr>
        <p:spPr>
          <a:xfrm rot="10800000">
            <a:off x="4919006" y="2057835"/>
            <a:ext cx="4346950" cy="3402450"/>
          </a:xfrm>
          <a:custGeom>
            <a:avLst/>
            <a:gdLst/>
            <a:ahLst/>
            <a:cxnLst/>
            <a:rect l="l" t="t" r="r" b="b"/>
            <a:pathLst>
              <a:path w="173878" h="136098" extrusionOk="0">
                <a:moveTo>
                  <a:pt x="0" y="0"/>
                </a:moveTo>
                <a:lnTo>
                  <a:pt x="0" y="136098"/>
                </a:lnTo>
                <a:lnTo>
                  <a:pt x="173878" y="98319"/>
                </a:lnTo>
                <a:lnTo>
                  <a:pt x="130636" y="911"/>
                </a:lnTo>
                <a:close/>
              </a:path>
            </a:pathLst>
          </a:custGeom>
          <a:solidFill>
            <a:srgbClr val="96B3C1">
              <a:alpha val="38840"/>
            </a:srgbClr>
          </a:solidFill>
          <a:ln>
            <a:noFill/>
          </a:ln>
        </p:spPr>
      </p:sp>
      <p:sp>
        <p:nvSpPr>
          <p:cNvPr id="349" name="Google Shape;349;p41"/>
          <p:cNvSpPr/>
          <p:nvPr/>
        </p:nvSpPr>
        <p:spPr>
          <a:xfrm rot="10800000">
            <a:off x="2472431" y="-70150"/>
            <a:ext cx="6793525" cy="3072450"/>
          </a:xfrm>
          <a:custGeom>
            <a:avLst/>
            <a:gdLst/>
            <a:ahLst/>
            <a:cxnLst/>
            <a:rect l="l" t="t" r="r" b="b"/>
            <a:pathLst>
              <a:path w="271741" h="122898" extrusionOk="0">
                <a:moveTo>
                  <a:pt x="0" y="37780"/>
                </a:moveTo>
                <a:lnTo>
                  <a:pt x="0" y="122898"/>
                </a:lnTo>
                <a:lnTo>
                  <a:pt x="271741" y="122898"/>
                </a:lnTo>
                <a:lnTo>
                  <a:pt x="174333" y="0"/>
                </a:lnTo>
                <a:close/>
              </a:path>
            </a:pathLst>
          </a:custGeom>
          <a:solidFill>
            <a:srgbClr val="F7E5B7">
              <a:alpha val="52679"/>
            </a:srgbClr>
          </a:solidFill>
          <a:ln>
            <a:noFill/>
          </a:ln>
        </p:spPr>
      </p:sp>
      <p:sp>
        <p:nvSpPr>
          <p:cNvPr id="350" name="Google Shape;350;p41"/>
          <p:cNvSpPr/>
          <p:nvPr/>
        </p:nvSpPr>
        <p:spPr>
          <a:xfrm rot="10800000">
            <a:off x="-48100" y="2154550"/>
            <a:ext cx="6065225" cy="3322800"/>
          </a:xfrm>
          <a:custGeom>
            <a:avLst/>
            <a:gdLst/>
            <a:ahLst/>
            <a:cxnLst/>
            <a:rect l="l" t="t" r="r" b="b"/>
            <a:pathLst>
              <a:path w="242609" h="132912" extrusionOk="0">
                <a:moveTo>
                  <a:pt x="0" y="455"/>
                </a:moveTo>
                <a:lnTo>
                  <a:pt x="44607" y="100594"/>
                </a:lnTo>
                <a:lnTo>
                  <a:pt x="242609" y="132912"/>
                </a:lnTo>
                <a:lnTo>
                  <a:pt x="242609" y="0"/>
                </a:lnTo>
                <a:close/>
              </a:path>
            </a:pathLst>
          </a:custGeom>
          <a:solidFill>
            <a:srgbClr val="9EDDEF">
              <a:alpha val="29460"/>
            </a:srgbClr>
          </a:solidFill>
          <a:ln>
            <a:noFill/>
          </a:ln>
        </p:spPr>
      </p:sp>
      <p:sp>
        <p:nvSpPr>
          <p:cNvPr id="351" name="Google Shape;351;p41"/>
          <p:cNvSpPr/>
          <p:nvPr/>
        </p:nvSpPr>
        <p:spPr>
          <a:xfrm>
            <a:off x="-24000" y="410550"/>
            <a:ext cx="9192000" cy="432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41"/>
          <p:cNvSpPr txBox="1">
            <a:spLocks noGrp="1"/>
          </p:cNvSpPr>
          <p:nvPr>
            <p:ph type="title"/>
          </p:nvPr>
        </p:nvSpPr>
        <p:spPr>
          <a:xfrm>
            <a:off x="2860200" y="2746192"/>
            <a:ext cx="3423600" cy="62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53" name="Google Shape;353;p41"/>
          <p:cNvSpPr txBox="1">
            <a:spLocks noGrp="1"/>
          </p:cNvSpPr>
          <p:nvPr>
            <p:ph type="title" idx="2" hasCustomPrompt="1"/>
          </p:nvPr>
        </p:nvSpPr>
        <p:spPr>
          <a:xfrm>
            <a:off x="3850375" y="1276877"/>
            <a:ext cx="1443300" cy="13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54" name="Google Shape;354;p41"/>
          <p:cNvSpPr txBox="1">
            <a:spLocks noGrp="1"/>
          </p:cNvSpPr>
          <p:nvPr>
            <p:ph type="subTitle" idx="1"/>
          </p:nvPr>
        </p:nvSpPr>
        <p:spPr>
          <a:xfrm>
            <a:off x="2948550" y="3462208"/>
            <a:ext cx="3246900" cy="4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55" name="Google Shape;355;p41"/>
          <p:cNvSpPr txBox="1">
            <a:spLocks noGrp="1"/>
          </p:cNvSpPr>
          <p:nvPr>
            <p:ph type="subTitle" idx="3"/>
          </p:nvPr>
        </p:nvSpPr>
        <p:spPr>
          <a:xfrm>
            <a:off x="713225" y="539500"/>
            <a:ext cx="946500" cy="5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356" name="Google Shape;356;p41"/>
          <p:cNvCxnSpPr/>
          <p:nvPr/>
        </p:nvCxnSpPr>
        <p:spPr>
          <a:xfrm>
            <a:off x="-111387" y="564550"/>
            <a:ext cx="9288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7" name="Google Shape;357;p41"/>
          <p:cNvCxnSpPr/>
          <p:nvPr/>
        </p:nvCxnSpPr>
        <p:spPr>
          <a:xfrm>
            <a:off x="-111387" y="4582625"/>
            <a:ext cx="9288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dos columnas 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/>
          <p:nvPr/>
        </p:nvSpPr>
        <p:spPr>
          <a:xfrm>
            <a:off x="-77225" y="-142700"/>
            <a:ext cx="5097150" cy="4065975"/>
          </a:xfrm>
          <a:custGeom>
            <a:avLst/>
            <a:gdLst/>
            <a:ahLst/>
            <a:cxnLst/>
            <a:rect l="l" t="t" r="r" b="b"/>
            <a:pathLst>
              <a:path w="203886" h="162639" extrusionOk="0">
                <a:moveTo>
                  <a:pt x="0" y="1383"/>
                </a:moveTo>
                <a:lnTo>
                  <a:pt x="0" y="100855"/>
                </a:lnTo>
                <a:lnTo>
                  <a:pt x="203886" y="162639"/>
                </a:lnTo>
                <a:lnTo>
                  <a:pt x="80108" y="0"/>
                </a:lnTo>
                <a:close/>
              </a:path>
            </a:pathLst>
          </a:custGeom>
          <a:solidFill>
            <a:srgbClr val="96B3C1">
              <a:alpha val="38840"/>
            </a:srgbClr>
          </a:solidFill>
          <a:ln>
            <a:noFill/>
          </a:ln>
        </p:spPr>
      </p:sp>
      <p:sp>
        <p:nvSpPr>
          <p:cNvPr id="35" name="Google Shape;35;p5"/>
          <p:cNvSpPr/>
          <p:nvPr/>
        </p:nvSpPr>
        <p:spPr>
          <a:xfrm>
            <a:off x="1884466" y="-196909"/>
            <a:ext cx="4243962" cy="4121888"/>
          </a:xfrm>
          <a:custGeom>
            <a:avLst/>
            <a:gdLst/>
            <a:ahLst/>
            <a:cxnLst/>
            <a:rect l="l" t="t" r="r" b="b"/>
            <a:pathLst>
              <a:path w="169099" h="164530" extrusionOk="0">
                <a:moveTo>
                  <a:pt x="0" y="0"/>
                </a:moveTo>
                <a:lnTo>
                  <a:pt x="169099" y="4510"/>
                </a:lnTo>
                <a:lnTo>
                  <a:pt x="123379" y="164530"/>
                </a:lnTo>
                <a:close/>
              </a:path>
            </a:pathLst>
          </a:custGeom>
          <a:solidFill>
            <a:srgbClr val="9EDDEF">
              <a:alpha val="29460"/>
            </a:srgbClr>
          </a:solidFill>
          <a:ln>
            <a:noFill/>
          </a:ln>
        </p:spPr>
      </p:sp>
      <p:sp>
        <p:nvSpPr>
          <p:cNvPr id="36" name="Google Shape;36;p5"/>
          <p:cNvSpPr/>
          <p:nvPr/>
        </p:nvSpPr>
        <p:spPr>
          <a:xfrm>
            <a:off x="-61779" y="2378675"/>
            <a:ext cx="4927250" cy="3027400"/>
          </a:xfrm>
          <a:custGeom>
            <a:avLst/>
            <a:gdLst/>
            <a:ahLst/>
            <a:cxnLst/>
            <a:rect l="l" t="t" r="r" b="b"/>
            <a:pathLst>
              <a:path w="197090" h="121096" extrusionOk="0">
                <a:moveTo>
                  <a:pt x="0" y="0"/>
                </a:moveTo>
                <a:lnTo>
                  <a:pt x="0" y="121096"/>
                </a:lnTo>
                <a:lnTo>
                  <a:pt x="197090" y="121096"/>
                </a:lnTo>
                <a:lnTo>
                  <a:pt x="154459" y="48191"/>
                </a:lnTo>
                <a:close/>
              </a:path>
            </a:pathLst>
          </a:custGeom>
          <a:solidFill>
            <a:srgbClr val="9EDDEF">
              <a:alpha val="29460"/>
            </a:srgbClr>
          </a:solidFill>
          <a:ln>
            <a:noFill/>
          </a:ln>
        </p:spPr>
      </p:sp>
      <p:sp>
        <p:nvSpPr>
          <p:cNvPr id="37" name="Google Shape;37;p5"/>
          <p:cNvSpPr/>
          <p:nvPr/>
        </p:nvSpPr>
        <p:spPr>
          <a:xfrm>
            <a:off x="3799696" y="2286004"/>
            <a:ext cx="5483325" cy="3135525"/>
          </a:xfrm>
          <a:custGeom>
            <a:avLst/>
            <a:gdLst/>
            <a:ahLst/>
            <a:cxnLst/>
            <a:rect l="l" t="t" r="r" b="b"/>
            <a:pathLst>
              <a:path w="219333" h="125421" extrusionOk="0">
                <a:moveTo>
                  <a:pt x="0" y="51280"/>
                </a:moveTo>
                <a:lnTo>
                  <a:pt x="42631" y="125421"/>
                </a:lnTo>
                <a:lnTo>
                  <a:pt x="219333" y="125421"/>
                </a:lnTo>
                <a:lnTo>
                  <a:pt x="68580" y="0"/>
                </a:lnTo>
                <a:lnTo>
                  <a:pt x="47574" y="65491"/>
                </a:lnTo>
                <a:close/>
              </a:path>
            </a:pathLst>
          </a:custGeom>
          <a:solidFill>
            <a:srgbClr val="F7E5B7">
              <a:alpha val="52679"/>
            </a:srgbClr>
          </a:solidFill>
          <a:ln>
            <a:noFill/>
          </a:ln>
        </p:spPr>
      </p:sp>
      <p:sp>
        <p:nvSpPr>
          <p:cNvPr id="38" name="Google Shape;38;p5"/>
          <p:cNvSpPr/>
          <p:nvPr/>
        </p:nvSpPr>
        <p:spPr>
          <a:xfrm>
            <a:off x="543050" y="361950"/>
            <a:ext cx="8057700" cy="4419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ubTitle" idx="1"/>
          </p:nvPr>
        </p:nvSpPr>
        <p:spPr>
          <a:xfrm>
            <a:off x="1422548" y="2343557"/>
            <a:ext cx="3100800" cy="9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400"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subTitle" idx="2"/>
          </p:nvPr>
        </p:nvSpPr>
        <p:spPr>
          <a:xfrm>
            <a:off x="5035895" y="2343557"/>
            <a:ext cx="3100800" cy="9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 sz="1400"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○"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■"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○"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■"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○"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■"/>
              <a:defRPr sz="2800"/>
            </a:lvl9pPr>
          </a:lstStyle>
          <a:p>
            <a:endParaRPr/>
          </a:p>
        </p:txBody>
      </p:sp>
      <p:cxnSp>
        <p:nvCxnSpPr>
          <p:cNvPr id="41" name="Google Shape;41;p5"/>
          <p:cNvCxnSpPr/>
          <p:nvPr/>
        </p:nvCxnSpPr>
        <p:spPr>
          <a:xfrm>
            <a:off x="4426663" y="606925"/>
            <a:ext cx="2907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Google Shape;42;p5"/>
          <p:cNvSpPr txBox="1">
            <a:spLocks noGrp="1"/>
          </p:cNvSpPr>
          <p:nvPr>
            <p:ph type="title"/>
          </p:nvPr>
        </p:nvSpPr>
        <p:spPr>
          <a:xfrm>
            <a:off x="1416555" y="1876659"/>
            <a:ext cx="1658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title" idx="3"/>
          </p:nvPr>
        </p:nvSpPr>
        <p:spPr>
          <a:xfrm>
            <a:off x="5029902" y="1876659"/>
            <a:ext cx="1658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title" idx="4"/>
          </p:nvPr>
        </p:nvSpPr>
        <p:spPr>
          <a:xfrm>
            <a:off x="1974300" y="6069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45"/>
          <p:cNvSpPr/>
          <p:nvPr/>
        </p:nvSpPr>
        <p:spPr>
          <a:xfrm rot="10800000" flipH="1">
            <a:off x="2023421" y="1359233"/>
            <a:ext cx="4124075" cy="4000500"/>
          </a:xfrm>
          <a:custGeom>
            <a:avLst/>
            <a:gdLst/>
            <a:ahLst/>
            <a:cxnLst/>
            <a:rect l="l" t="t" r="r" b="b"/>
            <a:pathLst>
              <a:path w="164963" h="160020" extrusionOk="0">
                <a:moveTo>
                  <a:pt x="0" y="0"/>
                </a:moveTo>
                <a:lnTo>
                  <a:pt x="164963" y="0"/>
                </a:lnTo>
                <a:lnTo>
                  <a:pt x="119243" y="160020"/>
                </a:lnTo>
                <a:close/>
              </a:path>
            </a:pathLst>
          </a:custGeom>
          <a:solidFill>
            <a:srgbClr val="9EDDEF">
              <a:alpha val="29460"/>
            </a:srgbClr>
          </a:solidFill>
          <a:ln>
            <a:noFill/>
          </a:ln>
        </p:spPr>
      </p:sp>
      <p:sp>
        <p:nvSpPr>
          <p:cNvPr id="394" name="Google Shape;394;p45"/>
          <p:cNvSpPr/>
          <p:nvPr/>
        </p:nvSpPr>
        <p:spPr>
          <a:xfrm>
            <a:off x="3956575" y="-131581"/>
            <a:ext cx="5277925" cy="1600100"/>
          </a:xfrm>
          <a:custGeom>
            <a:avLst/>
            <a:gdLst/>
            <a:ahLst/>
            <a:cxnLst/>
            <a:rect l="l" t="t" r="r" b="b"/>
            <a:pathLst>
              <a:path w="211117" h="64004" extrusionOk="0">
                <a:moveTo>
                  <a:pt x="211117" y="4067"/>
                </a:moveTo>
                <a:lnTo>
                  <a:pt x="211117" y="0"/>
                </a:lnTo>
                <a:lnTo>
                  <a:pt x="36953" y="0"/>
                </a:lnTo>
                <a:lnTo>
                  <a:pt x="0" y="64004"/>
                </a:lnTo>
                <a:lnTo>
                  <a:pt x="177146" y="33493"/>
                </a:lnTo>
                <a:close/>
              </a:path>
            </a:pathLst>
          </a:custGeom>
          <a:solidFill>
            <a:srgbClr val="F7E5B7">
              <a:alpha val="52679"/>
            </a:srgbClr>
          </a:solidFill>
          <a:ln>
            <a:noFill/>
          </a:ln>
        </p:spPr>
      </p:sp>
      <p:sp>
        <p:nvSpPr>
          <p:cNvPr id="395" name="Google Shape;395;p45"/>
          <p:cNvSpPr/>
          <p:nvPr/>
        </p:nvSpPr>
        <p:spPr>
          <a:xfrm>
            <a:off x="-77225" y="1390125"/>
            <a:ext cx="5097150" cy="4083025"/>
          </a:xfrm>
          <a:custGeom>
            <a:avLst/>
            <a:gdLst/>
            <a:ahLst/>
            <a:cxnLst/>
            <a:rect l="l" t="t" r="r" b="b"/>
            <a:pathLst>
              <a:path w="203886" h="163321" extrusionOk="0">
                <a:moveTo>
                  <a:pt x="0" y="161256"/>
                </a:moveTo>
                <a:lnTo>
                  <a:pt x="0" y="61784"/>
                </a:lnTo>
                <a:lnTo>
                  <a:pt x="203886" y="0"/>
                </a:lnTo>
                <a:lnTo>
                  <a:pt x="80633" y="163321"/>
                </a:lnTo>
                <a:close/>
              </a:path>
            </a:pathLst>
          </a:custGeom>
          <a:solidFill>
            <a:srgbClr val="96B3C1">
              <a:alpha val="38840"/>
            </a:srgbClr>
          </a:solidFill>
          <a:ln>
            <a:noFill/>
          </a:ln>
        </p:spPr>
      </p:sp>
      <p:sp>
        <p:nvSpPr>
          <p:cNvPr id="396" name="Google Shape;396;p45"/>
          <p:cNvSpPr/>
          <p:nvPr/>
        </p:nvSpPr>
        <p:spPr>
          <a:xfrm rot="10800000" flipH="1">
            <a:off x="-61779" y="-92671"/>
            <a:ext cx="4927250" cy="3027400"/>
          </a:xfrm>
          <a:custGeom>
            <a:avLst/>
            <a:gdLst/>
            <a:ahLst/>
            <a:cxnLst/>
            <a:rect l="l" t="t" r="r" b="b"/>
            <a:pathLst>
              <a:path w="197090" h="121096" extrusionOk="0">
                <a:moveTo>
                  <a:pt x="0" y="0"/>
                </a:moveTo>
                <a:lnTo>
                  <a:pt x="0" y="121096"/>
                </a:lnTo>
                <a:lnTo>
                  <a:pt x="197090" y="121096"/>
                </a:lnTo>
                <a:lnTo>
                  <a:pt x="154459" y="48191"/>
                </a:lnTo>
                <a:close/>
              </a:path>
            </a:pathLst>
          </a:custGeom>
          <a:solidFill>
            <a:srgbClr val="9EDDEF">
              <a:alpha val="29460"/>
            </a:srgbClr>
          </a:solidFill>
          <a:ln>
            <a:noFill/>
          </a:ln>
        </p:spPr>
      </p:sp>
      <p:sp>
        <p:nvSpPr>
          <p:cNvPr id="397" name="Google Shape;397;p45"/>
          <p:cNvSpPr/>
          <p:nvPr/>
        </p:nvSpPr>
        <p:spPr>
          <a:xfrm rot="10800000" flipH="1">
            <a:off x="5483300" y="-30896"/>
            <a:ext cx="3753375" cy="5390650"/>
          </a:xfrm>
          <a:custGeom>
            <a:avLst/>
            <a:gdLst/>
            <a:ahLst/>
            <a:cxnLst/>
            <a:rect l="l" t="t" r="r" b="b"/>
            <a:pathLst>
              <a:path w="150135" h="215626" extrusionOk="0">
                <a:moveTo>
                  <a:pt x="26567" y="0"/>
                </a:moveTo>
                <a:lnTo>
                  <a:pt x="150135" y="0"/>
                </a:lnTo>
                <a:lnTo>
                  <a:pt x="150135" y="215626"/>
                </a:lnTo>
                <a:lnTo>
                  <a:pt x="0" y="92676"/>
                </a:lnTo>
                <a:close/>
              </a:path>
            </a:pathLst>
          </a:custGeom>
          <a:solidFill>
            <a:srgbClr val="EEEEEE">
              <a:alpha val="71880"/>
            </a:srgbClr>
          </a:solidFill>
          <a:ln>
            <a:noFill/>
          </a:ln>
        </p:spPr>
      </p:sp>
      <p:sp>
        <p:nvSpPr>
          <p:cNvPr id="398" name="Google Shape;398;p45"/>
          <p:cNvSpPr/>
          <p:nvPr/>
        </p:nvSpPr>
        <p:spPr>
          <a:xfrm>
            <a:off x="-24000" y="410550"/>
            <a:ext cx="9192000" cy="432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p45"/>
          <p:cNvSpPr txBox="1">
            <a:spLocks noGrp="1"/>
          </p:cNvSpPr>
          <p:nvPr>
            <p:ph type="title"/>
          </p:nvPr>
        </p:nvSpPr>
        <p:spPr>
          <a:xfrm>
            <a:off x="1974300" y="6831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>
            <a:endParaRPr/>
          </a:p>
        </p:txBody>
      </p:sp>
      <p:sp>
        <p:nvSpPr>
          <p:cNvPr id="400" name="Google Shape;400;p45"/>
          <p:cNvSpPr txBox="1">
            <a:spLocks noGrp="1"/>
          </p:cNvSpPr>
          <p:nvPr>
            <p:ph type="body" idx="1"/>
          </p:nvPr>
        </p:nvSpPr>
        <p:spPr>
          <a:xfrm>
            <a:off x="1195150" y="1660550"/>
            <a:ext cx="3468900" cy="20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cxnSp>
        <p:nvCxnSpPr>
          <p:cNvPr id="401" name="Google Shape;401;p45"/>
          <p:cNvCxnSpPr/>
          <p:nvPr/>
        </p:nvCxnSpPr>
        <p:spPr>
          <a:xfrm>
            <a:off x="-111387" y="564550"/>
            <a:ext cx="9288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2" name="Google Shape;402;p45"/>
          <p:cNvCxnSpPr/>
          <p:nvPr/>
        </p:nvCxnSpPr>
        <p:spPr>
          <a:xfrm>
            <a:off x="-111387" y="4582625"/>
            <a:ext cx="9288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4" name="Google Shape;414;p47"/>
          <p:cNvGrpSpPr/>
          <p:nvPr/>
        </p:nvGrpSpPr>
        <p:grpSpPr>
          <a:xfrm>
            <a:off x="-237175" y="-212225"/>
            <a:ext cx="9488144" cy="5536707"/>
            <a:chOff x="-237175" y="-212225"/>
            <a:chExt cx="9488144" cy="5536707"/>
          </a:xfrm>
        </p:grpSpPr>
        <p:sp>
          <p:nvSpPr>
            <p:cNvPr id="415" name="Google Shape;415;p47"/>
            <p:cNvSpPr/>
            <p:nvPr/>
          </p:nvSpPr>
          <p:spPr>
            <a:xfrm>
              <a:off x="-237175" y="2127600"/>
              <a:ext cx="8462695" cy="3196882"/>
            </a:xfrm>
            <a:custGeom>
              <a:avLst/>
              <a:gdLst/>
              <a:ahLst/>
              <a:cxnLst/>
              <a:rect l="l" t="t" r="r" b="b"/>
              <a:pathLst>
                <a:path w="345064" h="110361" extrusionOk="0">
                  <a:moveTo>
                    <a:pt x="0" y="4994"/>
                  </a:moveTo>
                  <a:lnTo>
                    <a:pt x="0" y="110361"/>
                  </a:lnTo>
                  <a:lnTo>
                    <a:pt x="345064" y="110361"/>
                  </a:lnTo>
                  <a:lnTo>
                    <a:pt x="178774" y="0"/>
                  </a:lnTo>
                  <a:close/>
                </a:path>
              </a:pathLst>
            </a:custGeom>
            <a:solidFill>
              <a:srgbClr val="96B3C1">
                <a:alpha val="38840"/>
              </a:srgbClr>
            </a:solidFill>
            <a:ln>
              <a:noFill/>
            </a:ln>
          </p:spPr>
        </p:sp>
        <p:sp>
          <p:nvSpPr>
            <p:cNvPr id="416" name="Google Shape;416;p47"/>
            <p:cNvSpPr/>
            <p:nvPr/>
          </p:nvSpPr>
          <p:spPr>
            <a:xfrm>
              <a:off x="1623100" y="-210720"/>
              <a:ext cx="5122507" cy="1387179"/>
            </a:xfrm>
            <a:custGeom>
              <a:avLst/>
              <a:gdLst/>
              <a:ahLst/>
              <a:cxnLst/>
              <a:rect l="l" t="t" r="r" b="b"/>
              <a:pathLst>
                <a:path w="166789" h="55929" extrusionOk="0">
                  <a:moveTo>
                    <a:pt x="0" y="0"/>
                  </a:moveTo>
                  <a:lnTo>
                    <a:pt x="166789" y="0"/>
                  </a:lnTo>
                  <a:lnTo>
                    <a:pt x="114355" y="55929"/>
                  </a:lnTo>
                  <a:close/>
                </a:path>
              </a:pathLst>
            </a:custGeom>
            <a:solidFill>
              <a:srgbClr val="F7E5B7">
                <a:alpha val="52679"/>
              </a:srgbClr>
            </a:solidFill>
            <a:ln>
              <a:noFill/>
            </a:ln>
          </p:spPr>
        </p:sp>
        <p:sp>
          <p:nvSpPr>
            <p:cNvPr id="417" name="Google Shape;417;p47"/>
            <p:cNvSpPr/>
            <p:nvPr/>
          </p:nvSpPr>
          <p:spPr>
            <a:xfrm>
              <a:off x="5094677" y="-212225"/>
              <a:ext cx="4156292" cy="5536364"/>
            </a:xfrm>
            <a:custGeom>
              <a:avLst/>
              <a:gdLst/>
              <a:ahLst/>
              <a:cxnLst/>
              <a:rect l="l" t="t" r="r" b="b"/>
              <a:pathLst>
                <a:path w="135329" h="223218" extrusionOk="0">
                  <a:moveTo>
                    <a:pt x="53433" y="0"/>
                  </a:moveTo>
                  <a:lnTo>
                    <a:pt x="135329" y="0"/>
                  </a:lnTo>
                  <a:lnTo>
                    <a:pt x="135329" y="223218"/>
                  </a:lnTo>
                  <a:lnTo>
                    <a:pt x="101872" y="223218"/>
                  </a:lnTo>
                  <a:lnTo>
                    <a:pt x="0" y="57927"/>
                  </a:lnTo>
                  <a:close/>
                </a:path>
              </a:pathLst>
            </a:custGeom>
            <a:solidFill>
              <a:srgbClr val="9EDDEF">
                <a:alpha val="29460"/>
              </a:srgbClr>
            </a:solidFill>
            <a:ln>
              <a:noFill/>
            </a:ln>
          </p:spPr>
        </p:sp>
      </p:grpSp>
      <p:sp>
        <p:nvSpPr>
          <p:cNvPr id="418" name="Google Shape;418;p47"/>
          <p:cNvSpPr/>
          <p:nvPr/>
        </p:nvSpPr>
        <p:spPr>
          <a:xfrm>
            <a:off x="-24000" y="410550"/>
            <a:ext cx="9192000" cy="432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47"/>
          <p:cNvSpPr txBox="1">
            <a:spLocks noGrp="1"/>
          </p:cNvSpPr>
          <p:nvPr>
            <p:ph type="ctrTitle"/>
          </p:nvPr>
        </p:nvSpPr>
        <p:spPr>
          <a:xfrm>
            <a:off x="3082050" y="1564604"/>
            <a:ext cx="2979900" cy="113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420" name="Google Shape;420;p47"/>
          <p:cNvSpPr txBox="1">
            <a:spLocks noGrp="1"/>
          </p:cNvSpPr>
          <p:nvPr>
            <p:ph type="subTitle" idx="1"/>
          </p:nvPr>
        </p:nvSpPr>
        <p:spPr>
          <a:xfrm>
            <a:off x="2689650" y="2783829"/>
            <a:ext cx="3764700" cy="79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421" name="Google Shape;421;p47"/>
          <p:cNvCxnSpPr/>
          <p:nvPr/>
        </p:nvCxnSpPr>
        <p:spPr>
          <a:xfrm>
            <a:off x="-111387" y="564550"/>
            <a:ext cx="9288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22" name="Google Shape;422;p47"/>
          <p:cNvCxnSpPr/>
          <p:nvPr/>
        </p:nvCxnSpPr>
        <p:spPr>
          <a:xfrm>
            <a:off x="-111387" y="4582625"/>
            <a:ext cx="9288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one column 1">
  <p:cSld name="CUSTOM_2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52"/>
          <p:cNvSpPr/>
          <p:nvPr/>
        </p:nvSpPr>
        <p:spPr>
          <a:xfrm>
            <a:off x="4793950" y="-112350"/>
            <a:ext cx="4419400" cy="2958750"/>
          </a:xfrm>
          <a:custGeom>
            <a:avLst/>
            <a:gdLst/>
            <a:ahLst/>
            <a:cxnLst/>
            <a:rect l="l" t="t" r="r" b="b"/>
            <a:pathLst>
              <a:path w="176776" h="118350" extrusionOk="0">
                <a:moveTo>
                  <a:pt x="33957" y="0"/>
                </a:moveTo>
                <a:lnTo>
                  <a:pt x="176776" y="0"/>
                </a:lnTo>
                <a:lnTo>
                  <a:pt x="176776" y="114355"/>
                </a:lnTo>
                <a:lnTo>
                  <a:pt x="0" y="118350"/>
                </a:lnTo>
                <a:close/>
              </a:path>
            </a:pathLst>
          </a:custGeom>
          <a:solidFill>
            <a:srgbClr val="9EDDEF">
              <a:alpha val="29460"/>
            </a:srgbClr>
          </a:solidFill>
          <a:ln>
            <a:noFill/>
          </a:ln>
        </p:spPr>
      </p:sp>
      <p:sp>
        <p:nvSpPr>
          <p:cNvPr id="459" name="Google Shape;459;p52"/>
          <p:cNvSpPr/>
          <p:nvPr/>
        </p:nvSpPr>
        <p:spPr>
          <a:xfrm>
            <a:off x="-124850" y="-137325"/>
            <a:ext cx="4244650" cy="5405675"/>
          </a:xfrm>
          <a:custGeom>
            <a:avLst/>
            <a:gdLst/>
            <a:ahLst/>
            <a:cxnLst/>
            <a:rect l="l" t="t" r="r" b="b"/>
            <a:pathLst>
              <a:path w="169786" h="216227" extrusionOk="0">
                <a:moveTo>
                  <a:pt x="57428" y="0"/>
                </a:moveTo>
                <a:lnTo>
                  <a:pt x="0" y="0"/>
                </a:lnTo>
                <a:lnTo>
                  <a:pt x="0" y="216227"/>
                </a:lnTo>
                <a:lnTo>
                  <a:pt x="169786" y="216227"/>
                </a:lnTo>
                <a:lnTo>
                  <a:pt x="53433" y="60424"/>
                </a:lnTo>
                <a:close/>
              </a:path>
            </a:pathLst>
          </a:custGeom>
          <a:solidFill>
            <a:srgbClr val="F7E5B7">
              <a:alpha val="52679"/>
            </a:srgbClr>
          </a:solidFill>
          <a:ln>
            <a:noFill/>
          </a:ln>
        </p:spPr>
      </p:sp>
      <p:sp>
        <p:nvSpPr>
          <p:cNvPr id="460" name="Google Shape;460;p52"/>
          <p:cNvSpPr/>
          <p:nvPr/>
        </p:nvSpPr>
        <p:spPr>
          <a:xfrm>
            <a:off x="1186000" y="1323316"/>
            <a:ext cx="8239600" cy="3957500"/>
          </a:xfrm>
          <a:custGeom>
            <a:avLst/>
            <a:gdLst/>
            <a:ahLst/>
            <a:cxnLst/>
            <a:rect l="l" t="t" r="r" b="b"/>
            <a:pathLst>
              <a:path w="329584" h="158300" extrusionOk="0">
                <a:moveTo>
                  <a:pt x="0" y="0"/>
                </a:moveTo>
                <a:lnTo>
                  <a:pt x="117851" y="158300"/>
                </a:lnTo>
                <a:lnTo>
                  <a:pt x="329584" y="154305"/>
                </a:lnTo>
                <a:lnTo>
                  <a:pt x="320595" y="56929"/>
                </a:lnTo>
                <a:lnTo>
                  <a:pt x="145316" y="60923"/>
                </a:lnTo>
                <a:close/>
              </a:path>
            </a:pathLst>
          </a:custGeom>
          <a:solidFill>
            <a:srgbClr val="96B3C1">
              <a:alpha val="38840"/>
            </a:srgbClr>
          </a:solidFill>
          <a:ln>
            <a:noFill/>
          </a:ln>
        </p:spPr>
      </p:sp>
      <p:sp>
        <p:nvSpPr>
          <p:cNvPr id="461" name="Google Shape;461;p52"/>
          <p:cNvSpPr/>
          <p:nvPr/>
        </p:nvSpPr>
        <p:spPr>
          <a:xfrm>
            <a:off x="-24000" y="410550"/>
            <a:ext cx="9192000" cy="432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52"/>
          <p:cNvSpPr txBox="1">
            <a:spLocks noGrp="1"/>
          </p:cNvSpPr>
          <p:nvPr>
            <p:ph type="body" idx="1"/>
          </p:nvPr>
        </p:nvSpPr>
        <p:spPr>
          <a:xfrm>
            <a:off x="4968035" y="2381425"/>
            <a:ext cx="2547000" cy="79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400">
                <a:solidFill>
                  <a:schemeClr val="dk1"/>
                </a:solidFill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63" name="Google Shape;463;p52"/>
          <p:cNvSpPr txBox="1">
            <a:spLocks noGrp="1"/>
          </p:cNvSpPr>
          <p:nvPr>
            <p:ph type="title"/>
          </p:nvPr>
        </p:nvSpPr>
        <p:spPr>
          <a:xfrm>
            <a:off x="1974300" y="6831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cxnSp>
        <p:nvCxnSpPr>
          <p:cNvPr id="464" name="Google Shape;464;p52"/>
          <p:cNvCxnSpPr/>
          <p:nvPr/>
        </p:nvCxnSpPr>
        <p:spPr>
          <a:xfrm>
            <a:off x="-111387" y="564550"/>
            <a:ext cx="9288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5" name="Google Shape;465;p52"/>
          <p:cNvCxnSpPr/>
          <p:nvPr/>
        </p:nvCxnSpPr>
        <p:spPr>
          <a:xfrm>
            <a:off x="-111387" y="4582625"/>
            <a:ext cx="9288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54"/>
          <p:cNvSpPr/>
          <p:nvPr/>
        </p:nvSpPr>
        <p:spPr>
          <a:xfrm>
            <a:off x="-74900" y="-74900"/>
            <a:ext cx="4144750" cy="3620425"/>
          </a:xfrm>
          <a:custGeom>
            <a:avLst/>
            <a:gdLst/>
            <a:ahLst/>
            <a:cxnLst/>
            <a:rect l="l" t="t" r="r" b="b"/>
            <a:pathLst>
              <a:path w="165790" h="144817" extrusionOk="0">
                <a:moveTo>
                  <a:pt x="0" y="0"/>
                </a:moveTo>
                <a:lnTo>
                  <a:pt x="0" y="144817"/>
                </a:lnTo>
                <a:lnTo>
                  <a:pt x="165790" y="98375"/>
                </a:lnTo>
                <a:lnTo>
                  <a:pt x="69911" y="0"/>
                </a:lnTo>
                <a:close/>
              </a:path>
            </a:pathLst>
          </a:custGeom>
          <a:solidFill>
            <a:srgbClr val="F7E5B7">
              <a:alpha val="52679"/>
            </a:srgbClr>
          </a:solidFill>
          <a:ln>
            <a:noFill/>
          </a:ln>
        </p:spPr>
      </p:sp>
      <p:sp>
        <p:nvSpPr>
          <p:cNvPr id="477" name="Google Shape;477;p54"/>
          <p:cNvSpPr/>
          <p:nvPr/>
        </p:nvSpPr>
        <p:spPr>
          <a:xfrm>
            <a:off x="-74909" y="2384491"/>
            <a:ext cx="9388150" cy="2871375"/>
          </a:xfrm>
          <a:custGeom>
            <a:avLst/>
            <a:gdLst/>
            <a:ahLst/>
            <a:cxnLst/>
            <a:rect l="l" t="t" r="r" b="b"/>
            <a:pathLst>
              <a:path w="375526" h="114855" extrusionOk="0">
                <a:moveTo>
                  <a:pt x="0" y="46441"/>
                </a:moveTo>
                <a:lnTo>
                  <a:pt x="0" y="114855"/>
                </a:lnTo>
                <a:lnTo>
                  <a:pt x="375526" y="114855"/>
                </a:lnTo>
                <a:lnTo>
                  <a:pt x="165791" y="0"/>
                </a:lnTo>
                <a:close/>
              </a:path>
            </a:pathLst>
          </a:custGeom>
          <a:solidFill>
            <a:srgbClr val="96B3C1">
              <a:alpha val="38840"/>
            </a:srgbClr>
          </a:solidFill>
          <a:ln>
            <a:noFill/>
          </a:ln>
        </p:spPr>
      </p:sp>
      <p:sp>
        <p:nvSpPr>
          <p:cNvPr id="478" name="Google Shape;478;p54"/>
          <p:cNvSpPr/>
          <p:nvPr/>
        </p:nvSpPr>
        <p:spPr>
          <a:xfrm>
            <a:off x="1672891" y="-62416"/>
            <a:ext cx="7602875" cy="3857625"/>
          </a:xfrm>
          <a:custGeom>
            <a:avLst/>
            <a:gdLst/>
            <a:ahLst/>
            <a:cxnLst/>
            <a:rect l="l" t="t" r="r" b="b"/>
            <a:pathLst>
              <a:path w="304115" h="154305" extrusionOk="0">
                <a:moveTo>
                  <a:pt x="0" y="0"/>
                </a:moveTo>
                <a:lnTo>
                  <a:pt x="304115" y="0"/>
                </a:lnTo>
                <a:lnTo>
                  <a:pt x="198249" y="154305"/>
                </a:lnTo>
                <a:lnTo>
                  <a:pt x="96378" y="98375"/>
                </a:lnTo>
                <a:close/>
              </a:path>
            </a:pathLst>
          </a:custGeom>
          <a:solidFill>
            <a:srgbClr val="9EDDEF">
              <a:alpha val="29460"/>
            </a:srgbClr>
          </a:solidFill>
          <a:ln>
            <a:noFill/>
          </a:ln>
        </p:spPr>
      </p:sp>
      <p:sp>
        <p:nvSpPr>
          <p:cNvPr id="479" name="Google Shape;479;p54"/>
          <p:cNvSpPr/>
          <p:nvPr/>
        </p:nvSpPr>
        <p:spPr>
          <a:xfrm>
            <a:off x="-24000" y="410550"/>
            <a:ext cx="9192000" cy="432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" name="Google Shape;480;p54"/>
          <p:cNvSpPr txBox="1">
            <a:spLocks noGrp="1"/>
          </p:cNvSpPr>
          <p:nvPr>
            <p:ph type="title"/>
          </p:nvPr>
        </p:nvSpPr>
        <p:spPr>
          <a:xfrm>
            <a:off x="2048424" y="1571859"/>
            <a:ext cx="1658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481" name="Google Shape;481;p54"/>
          <p:cNvSpPr txBox="1">
            <a:spLocks noGrp="1"/>
          </p:cNvSpPr>
          <p:nvPr>
            <p:ph type="subTitle" idx="1"/>
          </p:nvPr>
        </p:nvSpPr>
        <p:spPr>
          <a:xfrm>
            <a:off x="1557925" y="1849645"/>
            <a:ext cx="2639700" cy="3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82" name="Google Shape;482;p54"/>
          <p:cNvSpPr txBox="1">
            <a:spLocks noGrp="1"/>
          </p:cNvSpPr>
          <p:nvPr>
            <p:ph type="title" idx="2"/>
          </p:nvPr>
        </p:nvSpPr>
        <p:spPr>
          <a:xfrm>
            <a:off x="5663855" y="1571859"/>
            <a:ext cx="1658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483" name="Google Shape;483;p54"/>
          <p:cNvSpPr txBox="1">
            <a:spLocks noGrp="1"/>
          </p:cNvSpPr>
          <p:nvPr>
            <p:ph type="subTitle" idx="3"/>
          </p:nvPr>
        </p:nvSpPr>
        <p:spPr>
          <a:xfrm>
            <a:off x="5173355" y="1849643"/>
            <a:ext cx="2639700" cy="3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84" name="Google Shape;484;p54"/>
          <p:cNvSpPr txBox="1">
            <a:spLocks noGrp="1"/>
          </p:cNvSpPr>
          <p:nvPr>
            <p:ph type="title" idx="4"/>
          </p:nvPr>
        </p:nvSpPr>
        <p:spPr>
          <a:xfrm>
            <a:off x="3742650" y="2940969"/>
            <a:ext cx="1658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485" name="Google Shape;485;p54"/>
          <p:cNvSpPr txBox="1">
            <a:spLocks noGrp="1"/>
          </p:cNvSpPr>
          <p:nvPr>
            <p:ph type="subTitle" idx="5"/>
          </p:nvPr>
        </p:nvSpPr>
        <p:spPr>
          <a:xfrm>
            <a:off x="3252150" y="3219943"/>
            <a:ext cx="2639700" cy="3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86" name="Google Shape;486;p54"/>
          <p:cNvSpPr txBox="1">
            <a:spLocks noGrp="1"/>
          </p:cNvSpPr>
          <p:nvPr>
            <p:ph type="title" idx="6"/>
          </p:nvPr>
        </p:nvSpPr>
        <p:spPr>
          <a:xfrm>
            <a:off x="1974300" y="6831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cxnSp>
        <p:nvCxnSpPr>
          <p:cNvPr id="487" name="Google Shape;487;p54"/>
          <p:cNvCxnSpPr/>
          <p:nvPr/>
        </p:nvCxnSpPr>
        <p:spPr>
          <a:xfrm>
            <a:off x="-111387" y="564550"/>
            <a:ext cx="9288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8" name="Google Shape;488;p54"/>
          <p:cNvCxnSpPr/>
          <p:nvPr/>
        </p:nvCxnSpPr>
        <p:spPr>
          <a:xfrm>
            <a:off x="-111387" y="4582625"/>
            <a:ext cx="9288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55"/>
          <p:cNvSpPr/>
          <p:nvPr/>
        </p:nvSpPr>
        <p:spPr>
          <a:xfrm flipH="1">
            <a:off x="5168482" y="-74900"/>
            <a:ext cx="4144750" cy="3620425"/>
          </a:xfrm>
          <a:custGeom>
            <a:avLst/>
            <a:gdLst/>
            <a:ahLst/>
            <a:cxnLst/>
            <a:rect l="l" t="t" r="r" b="b"/>
            <a:pathLst>
              <a:path w="165790" h="144817" extrusionOk="0">
                <a:moveTo>
                  <a:pt x="0" y="0"/>
                </a:moveTo>
                <a:lnTo>
                  <a:pt x="0" y="144817"/>
                </a:lnTo>
                <a:lnTo>
                  <a:pt x="165790" y="98375"/>
                </a:lnTo>
                <a:lnTo>
                  <a:pt x="69911" y="0"/>
                </a:lnTo>
                <a:close/>
              </a:path>
            </a:pathLst>
          </a:custGeom>
          <a:solidFill>
            <a:srgbClr val="F7E5B7">
              <a:alpha val="52679"/>
            </a:srgbClr>
          </a:solidFill>
          <a:ln>
            <a:noFill/>
          </a:ln>
        </p:spPr>
      </p:sp>
      <p:sp>
        <p:nvSpPr>
          <p:cNvPr id="491" name="Google Shape;491;p55"/>
          <p:cNvSpPr/>
          <p:nvPr/>
        </p:nvSpPr>
        <p:spPr>
          <a:xfrm flipH="1">
            <a:off x="-74909" y="2384491"/>
            <a:ext cx="9388150" cy="2871375"/>
          </a:xfrm>
          <a:custGeom>
            <a:avLst/>
            <a:gdLst/>
            <a:ahLst/>
            <a:cxnLst/>
            <a:rect l="l" t="t" r="r" b="b"/>
            <a:pathLst>
              <a:path w="375526" h="114855" extrusionOk="0">
                <a:moveTo>
                  <a:pt x="0" y="46441"/>
                </a:moveTo>
                <a:lnTo>
                  <a:pt x="0" y="114855"/>
                </a:lnTo>
                <a:lnTo>
                  <a:pt x="375526" y="114855"/>
                </a:lnTo>
                <a:lnTo>
                  <a:pt x="165791" y="0"/>
                </a:lnTo>
                <a:close/>
              </a:path>
            </a:pathLst>
          </a:custGeom>
          <a:solidFill>
            <a:srgbClr val="96B3C1">
              <a:alpha val="38840"/>
            </a:srgbClr>
          </a:solidFill>
          <a:ln>
            <a:noFill/>
          </a:ln>
        </p:spPr>
      </p:sp>
      <p:sp>
        <p:nvSpPr>
          <p:cNvPr id="492" name="Google Shape;492;p55"/>
          <p:cNvSpPr/>
          <p:nvPr/>
        </p:nvSpPr>
        <p:spPr>
          <a:xfrm flipH="1">
            <a:off x="-37434" y="-62416"/>
            <a:ext cx="7602875" cy="3857625"/>
          </a:xfrm>
          <a:custGeom>
            <a:avLst/>
            <a:gdLst/>
            <a:ahLst/>
            <a:cxnLst/>
            <a:rect l="l" t="t" r="r" b="b"/>
            <a:pathLst>
              <a:path w="304115" h="154305" extrusionOk="0">
                <a:moveTo>
                  <a:pt x="0" y="0"/>
                </a:moveTo>
                <a:lnTo>
                  <a:pt x="304115" y="0"/>
                </a:lnTo>
                <a:lnTo>
                  <a:pt x="198249" y="154305"/>
                </a:lnTo>
                <a:lnTo>
                  <a:pt x="96378" y="98375"/>
                </a:lnTo>
                <a:close/>
              </a:path>
            </a:pathLst>
          </a:custGeom>
          <a:solidFill>
            <a:srgbClr val="9EDDEF">
              <a:alpha val="29460"/>
            </a:srgbClr>
          </a:solidFill>
          <a:ln>
            <a:noFill/>
          </a:ln>
        </p:spPr>
      </p:sp>
      <p:sp>
        <p:nvSpPr>
          <p:cNvPr id="493" name="Google Shape;493;p55"/>
          <p:cNvSpPr/>
          <p:nvPr/>
        </p:nvSpPr>
        <p:spPr>
          <a:xfrm>
            <a:off x="-24000" y="410550"/>
            <a:ext cx="9192000" cy="432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" name="Google Shape;494;p55"/>
          <p:cNvSpPr txBox="1">
            <a:spLocks noGrp="1"/>
          </p:cNvSpPr>
          <p:nvPr>
            <p:ph type="title"/>
          </p:nvPr>
        </p:nvSpPr>
        <p:spPr>
          <a:xfrm>
            <a:off x="1974300" y="6069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95" name="Google Shape;495;p55"/>
          <p:cNvSpPr txBox="1">
            <a:spLocks noGrp="1"/>
          </p:cNvSpPr>
          <p:nvPr>
            <p:ph type="title" idx="2"/>
          </p:nvPr>
        </p:nvSpPr>
        <p:spPr>
          <a:xfrm>
            <a:off x="2271525" y="1585275"/>
            <a:ext cx="13599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2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9pPr>
          </a:lstStyle>
          <a:p>
            <a:endParaRPr/>
          </a:p>
        </p:txBody>
      </p:sp>
      <p:sp>
        <p:nvSpPr>
          <p:cNvPr id="496" name="Google Shape;496;p55"/>
          <p:cNvSpPr txBox="1">
            <a:spLocks noGrp="1"/>
          </p:cNvSpPr>
          <p:nvPr>
            <p:ph type="subTitle" idx="1"/>
          </p:nvPr>
        </p:nvSpPr>
        <p:spPr>
          <a:xfrm>
            <a:off x="1496175" y="1871761"/>
            <a:ext cx="2732700" cy="2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97" name="Google Shape;497;p55"/>
          <p:cNvSpPr txBox="1">
            <a:spLocks noGrp="1"/>
          </p:cNvSpPr>
          <p:nvPr>
            <p:ph type="title" idx="3"/>
          </p:nvPr>
        </p:nvSpPr>
        <p:spPr>
          <a:xfrm>
            <a:off x="2271525" y="3096975"/>
            <a:ext cx="13599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2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9pPr>
          </a:lstStyle>
          <a:p>
            <a:endParaRPr/>
          </a:p>
        </p:txBody>
      </p:sp>
      <p:sp>
        <p:nvSpPr>
          <p:cNvPr id="498" name="Google Shape;498;p55"/>
          <p:cNvSpPr txBox="1">
            <a:spLocks noGrp="1"/>
          </p:cNvSpPr>
          <p:nvPr>
            <p:ph type="subTitle" idx="4"/>
          </p:nvPr>
        </p:nvSpPr>
        <p:spPr>
          <a:xfrm>
            <a:off x="1496175" y="3390397"/>
            <a:ext cx="2732700" cy="2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99" name="Google Shape;499;p55"/>
          <p:cNvSpPr txBox="1">
            <a:spLocks noGrp="1"/>
          </p:cNvSpPr>
          <p:nvPr>
            <p:ph type="title" idx="5"/>
          </p:nvPr>
        </p:nvSpPr>
        <p:spPr>
          <a:xfrm>
            <a:off x="5601525" y="1585275"/>
            <a:ext cx="13599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2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9pPr>
          </a:lstStyle>
          <a:p>
            <a:endParaRPr/>
          </a:p>
        </p:txBody>
      </p:sp>
      <p:sp>
        <p:nvSpPr>
          <p:cNvPr id="500" name="Google Shape;500;p55"/>
          <p:cNvSpPr txBox="1">
            <a:spLocks noGrp="1"/>
          </p:cNvSpPr>
          <p:nvPr>
            <p:ph type="subTitle" idx="6"/>
          </p:nvPr>
        </p:nvSpPr>
        <p:spPr>
          <a:xfrm>
            <a:off x="4915125" y="1871761"/>
            <a:ext cx="2732700" cy="2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01" name="Google Shape;501;p55"/>
          <p:cNvSpPr txBox="1">
            <a:spLocks noGrp="1"/>
          </p:cNvSpPr>
          <p:nvPr>
            <p:ph type="title" idx="7"/>
          </p:nvPr>
        </p:nvSpPr>
        <p:spPr>
          <a:xfrm>
            <a:off x="5601525" y="3097125"/>
            <a:ext cx="13599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2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9pPr>
          </a:lstStyle>
          <a:p>
            <a:endParaRPr/>
          </a:p>
        </p:txBody>
      </p:sp>
      <p:sp>
        <p:nvSpPr>
          <p:cNvPr id="502" name="Google Shape;502;p55"/>
          <p:cNvSpPr txBox="1">
            <a:spLocks noGrp="1"/>
          </p:cNvSpPr>
          <p:nvPr>
            <p:ph type="subTitle" idx="8"/>
          </p:nvPr>
        </p:nvSpPr>
        <p:spPr>
          <a:xfrm>
            <a:off x="4915125" y="3389952"/>
            <a:ext cx="2732700" cy="2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cxnSp>
        <p:nvCxnSpPr>
          <p:cNvPr id="503" name="Google Shape;503;p55"/>
          <p:cNvCxnSpPr/>
          <p:nvPr/>
        </p:nvCxnSpPr>
        <p:spPr>
          <a:xfrm>
            <a:off x="-111387" y="564550"/>
            <a:ext cx="9288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4" name="Google Shape;504;p55"/>
          <p:cNvCxnSpPr/>
          <p:nvPr/>
        </p:nvCxnSpPr>
        <p:spPr>
          <a:xfrm>
            <a:off x="-111387" y="4582625"/>
            <a:ext cx="9288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7">
  <p:cSld name="CUSTOM_1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64"/>
          <p:cNvSpPr/>
          <p:nvPr/>
        </p:nvSpPr>
        <p:spPr>
          <a:xfrm>
            <a:off x="1974642" y="3927350"/>
            <a:ext cx="4028750" cy="1428400"/>
          </a:xfrm>
          <a:custGeom>
            <a:avLst/>
            <a:gdLst/>
            <a:ahLst/>
            <a:cxnLst/>
            <a:rect l="l" t="t" r="r" b="b"/>
            <a:pathLst>
              <a:path w="161150" h="57136" extrusionOk="0">
                <a:moveTo>
                  <a:pt x="161150" y="57136"/>
                </a:moveTo>
                <a:lnTo>
                  <a:pt x="0" y="50398"/>
                </a:lnTo>
                <a:lnTo>
                  <a:pt x="46254" y="0"/>
                </a:lnTo>
                <a:close/>
              </a:path>
            </a:pathLst>
          </a:custGeom>
          <a:solidFill>
            <a:srgbClr val="96B3C1">
              <a:alpha val="38840"/>
            </a:srgbClr>
          </a:solidFill>
          <a:ln>
            <a:noFill/>
          </a:ln>
        </p:spPr>
      </p:sp>
      <p:sp>
        <p:nvSpPr>
          <p:cNvPr id="596" name="Google Shape;596;p64"/>
          <p:cNvSpPr/>
          <p:nvPr/>
        </p:nvSpPr>
        <p:spPr>
          <a:xfrm>
            <a:off x="636700" y="-162275"/>
            <a:ext cx="8614100" cy="5530500"/>
          </a:xfrm>
          <a:custGeom>
            <a:avLst/>
            <a:gdLst/>
            <a:ahLst/>
            <a:cxnLst/>
            <a:rect l="l" t="t" r="r" b="b"/>
            <a:pathLst>
              <a:path w="344564" h="221220" extrusionOk="0">
                <a:moveTo>
                  <a:pt x="215727" y="221220"/>
                </a:moveTo>
                <a:lnTo>
                  <a:pt x="344564" y="221220"/>
                </a:lnTo>
                <a:lnTo>
                  <a:pt x="343908" y="103150"/>
                </a:lnTo>
                <a:lnTo>
                  <a:pt x="165790" y="108862"/>
                </a:lnTo>
                <a:lnTo>
                  <a:pt x="0" y="0"/>
                </a:lnTo>
                <a:lnTo>
                  <a:pt x="100872" y="164792"/>
                </a:lnTo>
                <a:close/>
              </a:path>
            </a:pathLst>
          </a:custGeom>
          <a:solidFill>
            <a:srgbClr val="F7E5B7">
              <a:alpha val="52679"/>
            </a:srgbClr>
          </a:solidFill>
          <a:ln>
            <a:noFill/>
          </a:ln>
        </p:spPr>
      </p:sp>
      <p:sp>
        <p:nvSpPr>
          <p:cNvPr id="597" name="Google Shape;597;p64"/>
          <p:cNvSpPr/>
          <p:nvPr/>
        </p:nvSpPr>
        <p:spPr>
          <a:xfrm>
            <a:off x="600075" y="-199725"/>
            <a:ext cx="8638250" cy="2759025"/>
          </a:xfrm>
          <a:custGeom>
            <a:avLst/>
            <a:gdLst/>
            <a:ahLst/>
            <a:cxnLst/>
            <a:rect l="l" t="t" r="r" b="b"/>
            <a:pathLst>
              <a:path w="345530" h="110361" extrusionOk="0">
                <a:moveTo>
                  <a:pt x="345373" y="104648"/>
                </a:moveTo>
                <a:lnTo>
                  <a:pt x="345530" y="0"/>
                </a:lnTo>
                <a:lnTo>
                  <a:pt x="0" y="534"/>
                </a:lnTo>
                <a:lnTo>
                  <a:pt x="166756" y="110361"/>
                </a:lnTo>
                <a:close/>
              </a:path>
            </a:pathLst>
          </a:custGeom>
          <a:solidFill>
            <a:srgbClr val="9EDDEF">
              <a:alpha val="29460"/>
            </a:srgbClr>
          </a:solidFill>
          <a:ln>
            <a:noFill/>
          </a:ln>
        </p:spPr>
      </p:sp>
      <p:sp>
        <p:nvSpPr>
          <p:cNvPr id="598" name="Google Shape;598;p64"/>
          <p:cNvSpPr/>
          <p:nvPr/>
        </p:nvSpPr>
        <p:spPr>
          <a:xfrm>
            <a:off x="-237200" y="-212225"/>
            <a:ext cx="3422675" cy="5580450"/>
          </a:xfrm>
          <a:custGeom>
            <a:avLst/>
            <a:gdLst/>
            <a:ahLst/>
            <a:cxnLst/>
            <a:rect l="l" t="t" r="r" b="b"/>
            <a:pathLst>
              <a:path w="136907" h="223218" extrusionOk="0">
                <a:moveTo>
                  <a:pt x="81896" y="223218"/>
                </a:moveTo>
                <a:lnTo>
                  <a:pt x="0" y="223218"/>
                </a:lnTo>
                <a:lnTo>
                  <a:pt x="0" y="0"/>
                </a:lnTo>
                <a:lnTo>
                  <a:pt x="33457" y="0"/>
                </a:lnTo>
                <a:lnTo>
                  <a:pt x="136907" y="163139"/>
                </a:lnTo>
                <a:close/>
              </a:path>
            </a:pathLst>
          </a:custGeom>
          <a:solidFill>
            <a:srgbClr val="595959">
              <a:alpha val="16960"/>
            </a:srgbClr>
          </a:solidFill>
          <a:ln>
            <a:noFill/>
          </a:ln>
        </p:spPr>
      </p:sp>
      <p:sp>
        <p:nvSpPr>
          <p:cNvPr id="599" name="Google Shape;599;p64"/>
          <p:cNvSpPr/>
          <p:nvPr/>
        </p:nvSpPr>
        <p:spPr>
          <a:xfrm>
            <a:off x="-24000" y="410550"/>
            <a:ext cx="9192000" cy="432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0" name="Google Shape;600;p64"/>
          <p:cNvSpPr txBox="1">
            <a:spLocks noGrp="1"/>
          </p:cNvSpPr>
          <p:nvPr>
            <p:ph type="title"/>
          </p:nvPr>
        </p:nvSpPr>
        <p:spPr>
          <a:xfrm>
            <a:off x="1974300" y="6831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601" name="Google Shape;601;p64"/>
          <p:cNvCxnSpPr/>
          <p:nvPr/>
        </p:nvCxnSpPr>
        <p:spPr>
          <a:xfrm>
            <a:off x="-111387" y="564550"/>
            <a:ext cx="9288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02" name="Google Shape;602;p64"/>
          <p:cNvCxnSpPr/>
          <p:nvPr/>
        </p:nvCxnSpPr>
        <p:spPr>
          <a:xfrm>
            <a:off x="-111387" y="4582625"/>
            <a:ext cx="9288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73"/>
          <p:cNvSpPr/>
          <p:nvPr/>
        </p:nvSpPr>
        <p:spPr>
          <a:xfrm>
            <a:off x="-124850" y="-126358"/>
            <a:ext cx="8626600" cy="3433150"/>
          </a:xfrm>
          <a:custGeom>
            <a:avLst/>
            <a:gdLst/>
            <a:ahLst/>
            <a:cxnLst/>
            <a:rect l="l" t="t" r="r" b="b"/>
            <a:pathLst>
              <a:path w="345064" h="137326" extrusionOk="0">
                <a:moveTo>
                  <a:pt x="0" y="0"/>
                </a:moveTo>
                <a:lnTo>
                  <a:pt x="215728" y="137326"/>
                </a:lnTo>
                <a:lnTo>
                  <a:pt x="345064" y="0"/>
                </a:lnTo>
                <a:close/>
              </a:path>
            </a:pathLst>
          </a:custGeom>
          <a:solidFill>
            <a:srgbClr val="9EDDEF">
              <a:alpha val="29460"/>
            </a:srgbClr>
          </a:solidFill>
          <a:ln>
            <a:noFill/>
          </a:ln>
        </p:spPr>
      </p:sp>
      <p:sp>
        <p:nvSpPr>
          <p:cNvPr id="684" name="Google Shape;684;p73"/>
          <p:cNvSpPr/>
          <p:nvPr/>
        </p:nvSpPr>
        <p:spPr>
          <a:xfrm>
            <a:off x="5836207" y="-82490"/>
            <a:ext cx="3445650" cy="5180950"/>
          </a:xfrm>
          <a:custGeom>
            <a:avLst/>
            <a:gdLst/>
            <a:ahLst/>
            <a:cxnLst/>
            <a:rect l="l" t="t" r="r" b="b"/>
            <a:pathLst>
              <a:path w="137826" h="207238" extrusionOk="0">
                <a:moveTo>
                  <a:pt x="104368" y="0"/>
                </a:moveTo>
                <a:lnTo>
                  <a:pt x="137826" y="0"/>
                </a:lnTo>
                <a:lnTo>
                  <a:pt x="137826" y="207238"/>
                </a:lnTo>
                <a:lnTo>
                  <a:pt x="0" y="111859"/>
                </a:lnTo>
                <a:close/>
              </a:path>
            </a:pathLst>
          </a:custGeom>
          <a:solidFill>
            <a:srgbClr val="595959">
              <a:alpha val="16960"/>
            </a:srgbClr>
          </a:solidFill>
          <a:ln>
            <a:noFill/>
          </a:ln>
        </p:spPr>
      </p:sp>
      <p:sp>
        <p:nvSpPr>
          <p:cNvPr id="685" name="Google Shape;685;p73"/>
          <p:cNvSpPr/>
          <p:nvPr/>
        </p:nvSpPr>
        <p:spPr>
          <a:xfrm>
            <a:off x="-137325" y="-124850"/>
            <a:ext cx="3770225" cy="3870125"/>
          </a:xfrm>
          <a:custGeom>
            <a:avLst/>
            <a:gdLst/>
            <a:ahLst/>
            <a:cxnLst/>
            <a:rect l="l" t="t" r="r" b="b"/>
            <a:pathLst>
              <a:path w="150809" h="154805" extrusionOk="0">
                <a:moveTo>
                  <a:pt x="1498" y="0"/>
                </a:moveTo>
                <a:lnTo>
                  <a:pt x="150809" y="95879"/>
                </a:lnTo>
                <a:lnTo>
                  <a:pt x="51435" y="154805"/>
                </a:lnTo>
                <a:lnTo>
                  <a:pt x="0" y="154805"/>
                </a:lnTo>
                <a:close/>
              </a:path>
            </a:pathLst>
          </a:custGeom>
          <a:solidFill>
            <a:srgbClr val="96B3C1">
              <a:alpha val="38840"/>
            </a:srgbClr>
          </a:solidFill>
          <a:ln>
            <a:noFill/>
          </a:ln>
        </p:spPr>
      </p:sp>
      <p:sp>
        <p:nvSpPr>
          <p:cNvPr id="686" name="Google Shape;686;p73"/>
          <p:cNvSpPr/>
          <p:nvPr/>
        </p:nvSpPr>
        <p:spPr>
          <a:xfrm>
            <a:off x="-65800" y="2281125"/>
            <a:ext cx="5351875" cy="2917200"/>
          </a:xfrm>
          <a:custGeom>
            <a:avLst/>
            <a:gdLst/>
            <a:ahLst/>
            <a:cxnLst/>
            <a:rect l="l" t="t" r="r" b="b"/>
            <a:pathLst>
              <a:path w="214075" h="116688" extrusionOk="0">
                <a:moveTo>
                  <a:pt x="211881" y="116688"/>
                </a:moveTo>
                <a:lnTo>
                  <a:pt x="0" y="116688"/>
                </a:lnTo>
                <a:lnTo>
                  <a:pt x="0" y="58783"/>
                </a:lnTo>
                <a:lnTo>
                  <a:pt x="48255" y="58783"/>
                </a:lnTo>
                <a:lnTo>
                  <a:pt x="147396" y="0"/>
                </a:lnTo>
                <a:lnTo>
                  <a:pt x="214075" y="41236"/>
                </a:lnTo>
                <a:close/>
              </a:path>
            </a:pathLst>
          </a:custGeom>
          <a:solidFill>
            <a:srgbClr val="F7E5B7">
              <a:alpha val="52679"/>
            </a:srgbClr>
          </a:solidFill>
          <a:ln>
            <a:noFill/>
          </a:ln>
        </p:spPr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74"/>
          <p:cNvSpPr/>
          <p:nvPr/>
        </p:nvSpPr>
        <p:spPr>
          <a:xfrm rot="10800000">
            <a:off x="2684116" y="-137325"/>
            <a:ext cx="6629125" cy="2933800"/>
          </a:xfrm>
          <a:custGeom>
            <a:avLst/>
            <a:gdLst/>
            <a:ahLst/>
            <a:cxnLst/>
            <a:rect l="l" t="t" r="r" b="b"/>
            <a:pathLst>
              <a:path w="265165" h="117352" extrusionOk="0">
                <a:moveTo>
                  <a:pt x="155803" y="0"/>
                </a:moveTo>
                <a:lnTo>
                  <a:pt x="218724" y="40948"/>
                </a:lnTo>
                <a:lnTo>
                  <a:pt x="265165" y="117352"/>
                </a:lnTo>
                <a:lnTo>
                  <a:pt x="0" y="117352"/>
                </a:lnTo>
                <a:lnTo>
                  <a:pt x="0" y="58426"/>
                </a:lnTo>
                <a:lnTo>
                  <a:pt x="57427" y="58426"/>
                </a:lnTo>
                <a:close/>
              </a:path>
            </a:pathLst>
          </a:custGeom>
          <a:solidFill>
            <a:srgbClr val="F7E5B7">
              <a:alpha val="52679"/>
            </a:srgbClr>
          </a:solidFill>
          <a:ln>
            <a:noFill/>
          </a:ln>
        </p:spPr>
      </p:sp>
      <p:sp>
        <p:nvSpPr>
          <p:cNvPr id="689" name="Google Shape;689;p74"/>
          <p:cNvSpPr/>
          <p:nvPr/>
        </p:nvSpPr>
        <p:spPr>
          <a:xfrm>
            <a:off x="2883850" y="3632900"/>
            <a:ext cx="6354475" cy="1598000"/>
          </a:xfrm>
          <a:custGeom>
            <a:avLst/>
            <a:gdLst/>
            <a:ahLst/>
            <a:cxnLst/>
            <a:rect l="l" t="t" r="r" b="b"/>
            <a:pathLst>
              <a:path w="254179" h="63920" extrusionOk="0">
                <a:moveTo>
                  <a:pt x="153806" y="0"/>
                </a:moveTo>
                <a:lnTo>
                  <a:pt x="0" y="63920"/>
                </a:lnTo>
                <a:lnTo>
                  <a:pt x="254179" y="63920"/>
                </a:lnTo>
                <a:close/>
              </a:path>
            </a:pathLst>
          </a:custGeom>
          <a:solidFill>
            <a:srgbClr val="96B3C1">
              <a:alpha val="38840"/>
            </a:srgbClr>
          </a:solidFill>
          <a:ln>
            <a:noFill/>
          </a:ln>
        </p:spPr>
      </p:sp>
      <p:sp>
        <p:nvSpPr>
          <p:cNvPr id="690" name="Google Shape;690;p74"/>
          <p:cNvSpPr/>
          <p:nvPr/>
        </p:nvSpPr>
        <p:spPr>
          <a:xfrm>
            <a:off x="-87400" y="-112350"/>
            <a:ext cx="3932550" cy="5318275"/>
          </a:xfrm>
          <a:custGeom>
            <a:avLst/>
            <a:gdLst/>
            <a:ahLst/>
            <a:cxnLst/>
            <a:rect l="l" t="t" r="r" b="b"/>
            <a:pathLst>
              <a:path w="157302" h="212731" extrusionOk="0">
                <a:moveTo>
                  <a:pt x="157302" y="75904"/>
                </a:moveTo>
                <a:lnTo>
                  <a:pt x="120848" y="212731"/>
                </a:lnTo>
                <a:lnTo>
                  <a:pt x="0" y="212731"/>
                </a:lnTo>
                <a:lnTo>
                  <a:pt x="0" y="0"/>
                </a:lnTo>
                <a:lnTo>
                  <a:pt x="111859" y="0"/>
                </a:lnTo>
                <a:close/>
              </a:path>
            </a:pathLst>
          </a:custGeom>
          <a:solidFill>
            <a:srgbClr val="595959">
              <a:alpha val="16960"/>
            </a:srgbClr>
          </a:solidFill>
          <a:ln>
            <a:noFill/>
          </a:ln>
        </p:spPr>
      </p:sp>
      <p:sp>
        <p:nvSpPr>
          <p:cNvPr id="691" name="Google Shape;691;p74"/>
          <p:cNvSpPr/>
          <p:nvPr/>
        </p:nvSpPr>
        <p:spPr>
          <a:xfrm>
            <a:off x="5425014" y="1345736"/>
            <a:ext cx="3751250" cy="3860600"/>
          </a:xfrm>
          <a:custGeom>
            <a:avLst/>
            <a:gdLst/>
            <a:ahLst/>
            <a:cxnLst/>
            <a:rect l="l" t="t" r="r" b="b"/>
            <a:pathLst>
              <a:path w="150050" h="154424" extrusionOk="0">
                <a:moveTo>
                  <a:pt x="97566" y="0"/>
                </a:moveTo>
                <a:lnTo>
                  <a:pt x="0" y="57867"/>
                </a:lnTo>
                <a:lnTo>
                  <a:pt x="150050" y="154424"/>
                </a:lnTo>
                <a:close/>
              </a:path>
            </a:pathLst>
          </a:custGeom>
          <a:solidFill>
            <a:srgbClr val="9EDDEF">
              <a:alpha val="29460"/>
            </a:srgbClr>
          </a:solidFill>
          <a:ln>
            <a:noFill/>
          </a:ln>
        </p:spPr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1_1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p75"/>
          <p:cNvSpPr/>
          <p:nvPr/>
        </p:nvSpPr>
        <p:spPr>
          <a:xfrm>
            <a:off x="-239800" y="-124825"/>
            <a:ext cx="4422355" cy="5368200"/>
          </a:xfrm>
          <a:custGeom>
            <a:avLst/>
            <a:gdLst/>
            <a:ahLst/>
            <a:cxnLst/>
            <a:rect l="l" t="t" r="r" b="b"/>
            <a:pathLst>
              <a:path w="174280" h="214728" extrusionOk="0">
                <a:moveTo>
                  <a:pt x="2997" y="0"/>
                </a:moveTo>
                <a:lnTo>
                  <a:pt x="174280" y="125341"/>
                </a:lnTo>
                <a:lnTo>
                  <a:pt x="174280" y="214728"/>
                </a:lnTo>
                <a:lnTo>
                  <a:pt x="0" y="214728"/>
                </a:lnTo>
                <a:lnTo>
                  <a:pt x="0" y="4993"/>
                </a:lnTo>
                <a:close/>
              </a:path>
            </a:pathLst>
          </a:custGeom>
          <a:solidFill>
            <a:srgbClr val="F7E5B7">
              <a:alpha val="52679"/>
            </a:srgbClr>
          </a:solidFill>
          <a:ln>
            <a:noFill/>
          </a:ln>
        </p:spPr>
      </p:sp>
      <p:sp>
        <p:nvSpPr>
          <p:cNvPr id="694" name="Google Shape;694;p75"/>
          <p:cNvSpPr/>
          <p:nvPr/>
        </p:nvSpPr>
        <p:spPr>
          <a:xfrm>
            <a:off x="4182502" y="1960030"/>
            <a:ext cx="4219583" cy="3295825"/>
          </a:xfrm>
          <a:custGeom>
            <a:avLst/>
            <a:gdLst/>
            <a:ahLst/>
            <a:cxnLst/>
            <a:rect l="l" t="t" r="r" b="b"/>
            <a:pathLst>
              <a:path w="166289" h="131833" extrusionOk="0">
                <a:moveTo>
                  <a:pt x="0" y="131833"/>
                </a:moveTo>
                <a:lnTo>
                  <a:pt x="12484" y="131334"/>
                </a:lnTo>
                <a:lnTo>
                  <a:pt x="166289" y="131334"/>
                </a:lnTo>
                <a:lnTo>
                  <a:pt x="95878" y="0"/>
                </a:lnTo>
                <a:lnTo>
                  <a:pt x="0" y="42946"/>
                </a:lnTo>
                <a:close/>
              </a:path>
            </a:pathLst>
          </a:custGeom>
          <a:solidFill>
            <a:srgbClr val="9EDDEF">
              <a:alpha val="29460"/>
            </a:srgbClr>
          </a:solidFill>
          <a:ln>
            <a:noFill/>
          </a:ln>
        </p:spPr>
      </p:sp>
      <p:sp>
        <p:nvSpPr>
          <p:cNvPr id="695" name="Google Shape;695;p75"/>
          <p:cNvSpPr/>
          <p:nvPr/>
        </p:nvSpPr>
        <p:spPr>
          <a:xfrm>
            <a:off x="-151090" y="-99863"/>
            <a:ext cx="6918621" cy="3121050"/>
          </a:xfrm>
          <a:custGeom>
            <a:avLst/>
            <a:gdLst/>
            <a:ahLst/>
            <a:cxnLst/>
            <a:rect l="l" t="t" r="r" b="b"/>
            <a:pathLst>
              <a:path w="272655" h="124842" extrusionOk="0">
                <a:moveTo>
                  <a:pt x="0" y="0"/>
                </a:moveTo>
                <a:lnTo>
                  <a:pt x="272655" y="0"/>
                </a:lnTo>
                <a:lnTo>
                  <a:pt x="266164" y="82895"/>
                </a:lnTo>
                <a:lnTo>
                  <a:pt x="171284" y="124842"/>
                </a:lnTo>
                <a:close/>
              </a:path>
            </a:pathLst>
          </a:custGeom>
          <a:solidFill>
            <a:srgbClr val="96B3C1">
              <a:alpha val="38840"/>
            </a:srgbClr>
          </a:solidFill>
          <a:ln>
            <a:noFill/>
          </a:ln>
        </p:spPr>
      </p:sp>
      <p:sp>
        <p:nvSpPr>
          <p:cNvPr id="696" name="Google Shape;696;p75"/>
          <p:cNvSpPr/>
          <p:nvPr/>
        </p:nvSpPr>
        <p:spPr>
          <a:xfrm>
            <a:off x="6626802" y="1954877"/>
            <a:ext cx="2785600" cy="3323000"/>
          </a:xfrm>
          <a:custGeom>
            <a:avLst/>
            <a:gdLst/>
            <a:ahLst/>
            <a:cxnLst/>
            <a:rect l="l" t="t" r="r" b="b"/>
            <a:pathLst>
              <a:path w="111424" h="132920" extrusionOk="0">
                <a:moveTo>
                  <a:pt x="0" y="878"/>
                </a:moveTo>
                <a:lnTo>
                  <a:pt x="71505" y="132920"/>
                </a:lnTo>
                <a:lnTo>
                  <a:pt x="111424" y="132920"/>
                </a:lnTo>
                <a:lnTo>
                  <a:pt x="107038" y="0"/>
                </a:lnTo>
                <a:close/>
              </a:path>
            </a:pathLst>
          </a:custGeom>
          <a:solidFill>
            <a:srgbClr val="595959">
              <a:alpha val="16960"/>
            </a:srgbClr>
          </a:solidFill>
          <a:ln>
            <a:noFill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título 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/>
          <p:nvPr/>
        </p:nvSpPr>
        <p:spPr>
          <a:xfrm rot="10800000">
            <a:off x="4185871" y="1390129"/>
            <a:ext cx="5097150" cy="4031400"/>
          </a:xfrm>
          <a:custGeom>
            <a:avLst/>
            <a:gdLst/>
            <a:ahLst/>
            <a:cxnLst/>
            <a:rect l="l" t="t" r="r" b="b"/>
            <a:pathLst>
              <a:path w="203886" h="161256" extrusionOk="0">
                <a:moveTo>
                  <a:pt x="0" y="0"/>
                </a:moveTo>
                <a:lnTo>
                  <a:pt x="0" y="99472"/>
                </a:lnTo>
                <a:lnTo>
                  <a:pt x="203886" y="161256"/>
                </a:lnTo>
                <a:lnTo>
                  <a:pt x="83408" y="2471"/>
                </a:lnTo>
                <a:close/>
              </a:path>
            </a:pathLst>
          </a:custGeom>
          <a:solidFill>
            <a:srgbClr val="96B3C1">
              <a:alpha val="38840"/>
            </a:srgbClr>
          </a:solidFill>
          <a:ln>
            <a:noFill/>
          </a:ln>
        </p:spPr>
      </p:sp>
      <p:sp>
        <p:nvSpPr>
          <p:cNvPr id="47" name="Google Shape;47;p6"/>
          <p:cNvSpPr/>
          <p:nvPr/>
        </p:nvSpPr>
        <p:spPr>
          <a:xfrm>
            <a:off x="3047333" y="1337291"/>
            <a:ext cx="4169975" cy="4047325"/>
          </a:xfrm>
          <a:custGeom>
            <a:avLst/>
            <a:gdLst/>
            <a:ahLst/>
            <a:cxnLst/>
            <a:rect l="l" t="t" r="r" b="b"/>
            <a:pathLst>
              <a:path w="166799" h="161893" extrusionOk="0">
                <a:moveTo>
                  <a:pt x="166799" y="161893"/>
                </a:moveTo>
                <a:lnTo>
                  <a:pt x="0" y="160020"/>
                </a:lnTo>
                <a:lnTo>
                  <a:pt x="45720" y="0"/>
                </a:lnTo>
                <a:close/>
              </a:path>
            </a:pathLst>
          </a:custGeom>
          <a:solidFill>
            <a:srgbClr val="9EDDEF">
              <a:alpha val="29460"/>
            </a:srgbClr>
          </a:solidFill>
          <a:ln>
            <a:noFill/>
          </a:ln>
        </p:spPr>
      </p:sp>
      <p:sp>
        <p:nvSpPr>
          <p:cNvPr id="48" name="Google Shape;48;p6"/>
          <p:cNvSpPr/>
          <p:nvPr/>
        </p:nvSpPr>
        <p:spPr>
          <a:xfrm rot="10800000">
            <a:off x="4340321" y="-92671"/>
            <a:ext cx="4927250" cy="3027400"/>
          </a:xfrm>
          <a:custGeom>
            <a:avLst/>
            <a:gdLst/>
            <a:ahLst/>
            <a:cxnLst/>
            <a:rect l="l" t="t" r="r" b="b"/>
            <a:pathLst>
              <a:path w="197090" h="121096" extrusionOk="0">
                <a:moveTo>
                  <a:pt x="0" y="0"/>
                </a:moveTo>
                <a:lnTo>
                  <a:pt x="0" y="121096"/>
                </a:lnTo>
                <a:lnTo>
                  <a:pt x="197090" y="121096"/>
                </a:lnTo>
                <a:lnTo>
                  <a:pt x="154459" y="48191"/>
                </a:lnTo>
                <a:close/>
              </a:path>
            </a:pathLst>
          </a:custGeom>
          <a:solidFill>
            <a:srgbClr val="9EDDEF">
              <a:alpha val="29460"/>
            </a:srgbClr>
          </a:solidFill>
          <a:ln>
            <a:noFill/>
          </a:ln>
        </p:spPr>
      </p:sp>
      <p:sp>
        <p:nvSpPr>
          <p:cNvPr id="49" name="Google Shape;49;p6"/>
          <p:cNvSpPr/>
          <p:nvPr/>
        </p:nvSpPr>
        <p:spPr>
          <a:xfrm rot="10800000">
            <a:off x="-77229" y="-108125"/>
            <a:ext cx="5483325" cy="3135525"/>
          </a:xfrm>
          <a:custGeom>
            <a:avLst/>
            <a:gdLst/>
            <a:ahLst/>
            <a:cxnLst/>
            <a:rect l="l" t="t" r="r" b="b"/>
            <a:pathLst>
              <a:path w="219333" h="125421" extrusionOk="0">
                <a:moveTo>
                  <a:pt x="0" y="51280"/>
                </a:moveTo>
                <a:lnTo>
                  <a:pt x="42631" y="125421"/>
                </a:lnTo>
                <a:lnTo>
                  <a:pt x="219333" y="125421"/>
                </a:lnTo>
                <a:lnTo>
                  <a:pt x="68580" y="0"/>
                </a:lnTo>
                <a:lnTo>
                  <a:pt x="47574" y="65491"/>
                </a:lnTo>
                <a:close/>
              </a:path>
            </a:pathLst>
          </a:custGeom>
          <a:solidFill>
            <a:srgbClr val="F7E5B7">
              <a:alpha val="52679"/>
            </a:srgbClr>
          </a:solidFill>
          <a:ln>
            <a:noFill/>
          </a:ln>
        </p:spPr>
      </p:sp>
      <p:sp>
        <p:nvSpPr>
          <p:cNvPr id="50" name="Google Shape;50;p6"/>
          <p:cNvSpPr/>
          <p:nvPr/>
        </p:nvSpPr>
        <p:spPr>
          <a:xfrm rot="10800000">
            <a:off x="-30883" y="-68915"/>
            <a:ext cx="3753375" cy="5390650"/>
          </a:xfrm>
          <a:custGeom>
            <a:avLst/>
            <a:gdLst/>
            <a:ahLst/>
            <a:cxnLst/>
            <a:rect l="l" t="t" r="r" b="b"/>
            <a:pathLst>
              <a:path w="150135" h="215626" extrusionOk="0">
                <a:moveTo>
                  <a:pt x="26567" y="0"/>
                </a:moveTo>
                <a:lnTo>
                  <a:pt x="150135" y="0"/>
                </a:lnTo>
                <a:lnTo>
                  <a:pt x="150135" y="215626"/>
                </a:lnTo>
                <a:lnTo>
                  <a:pt x="0" y="92676"/>
                </a:lnTo>
                <a:close/>
              </a:path>
            </a:pathLst>
          </a:custGeom>
          <a:solidFill>
            <a:srgbClr val="EEEEEE">
              <a:alpha val="71880"/>
            </a:srgbClr>
          </a:solidFill>
          <a:ln>
            <a:noFill/>
          </a:ln>
        </p:spPr>
      </p:sp>
      <p:sp>
        <p:nvSpPr>
          <p:cNvPr id="51" name="Google Shape;51;p6"/>
          <p:cNvSpPr/>
          <p:nvPr/>
        </p:nvSpPr>
        <p:spPr>
          <a:xfrm>
            <a:off x="543050" y="361950"/>
            <a:ext cx="8057700" cy="4419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2" name="Google Shape;52;p6"/>
          <p:cNvCxnSpPr/>
          <p:nvPr/>
        </p:nvCxnSpPr>
        <p:spPr>
          <a:xfrm>
            <a:off x="4426663" y="606925"/>
            <a:ext cx="2907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3" name="Google Shape;53;p6"/>
          <p:cNvSpPr txBox="1">
            <a:spLocks noGrp="1"/>
          </p:cNvSpPr>
          <p:nvPr>
            <p:ph type="title"/>
          </p:nvPr>
        </p:nvSpPr>
        <p:spPr>
          <a:xfrm>
            <a:off x="1974300" y="6069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USTOM_1_1_1_1_1_1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7"/>
          <p:cNvSpPr/>
          <p:nvPr/>
        </p:nvSpPr>
        <p:spPr>
          <a:xfrm>
            <a:off x="3956575" y="-131581"/>
            <a:ext cx="5277925" cy="1600100"/>
          </a:xfrm>
          <a:custGeom>
            <a:avLst/>
            <a:gdLst/>
            <a:ahLst/>
            <a:cxnLst/>
            <a:rect l="l" t="t" r="r" b="b"/>
            <a:pathLst>
              <a:path w="211117" h="64004" extrusionOk="0">
                <a:moveTo>
                  <a:pt x="211117" y="4067"/>
                </a:moveTo>
                <a:lnTo>
                  <a:pt x="211117" y="0"/>
                </a:lnTo>
                <a:lnTo>
                  <a:pt x="36953" y="0"/>
                </a:lnTo>
                <a:lnTo>
                  <a:pt x="0" y="64004"/>
                </a:lnTo>
                <a:lnTo>
                  <a:pt x="177146" y="33493"/>
                </a:lnTo>
                <a:close/>
              </a:path>
            </a:pathLst>
          </a:custGeom>
          <a:solidFill>
            <a:srgbClr val="F7E5B7">
              <a:alpha val="52679"/>
            </a:srgbClr>
          </a:solidFill>
          <a:ln>
            <a:noFill/>
          </a:ln>
        </p:spPr>
      </p:sp>
      <p:sp>
        <p:nvSpPr>
          <p:cNvPr id="56" name="Google Shape;56;p7"/>
          <p:cNvSpPr/>
          <p:nvPr/>
        </p:nvSpPr>
        <p:spPr>
          <a:xfrm>
            <a:off x="-77225" y="1390125"/>
            <a:ext cx="5097150" cy="4083025"/>
          </a:xfrm>
          <a:custGeom>
            <a:avLst/>
            <a:gdLst/>
            <a:ahLst/>
            <a:cxnLst/>
            <a:rect l="l" t="t" r="r" b="b"/>
            <a:pathLst>
              <a:path w="203886" h="163321" extrusionOk="0">
                <a:moveTo>
                  <a:pt x="0" y="161256"/>
                </a:moveTo>
                <a:lnTo>
                  <a:pt x="0" y="61784"/>
                </a:lnTo>
                <a:lnTo>
                  <a:pt x="203886" y="0"/>
                </a:lnTo>
                <a:lnTo>
                  <a:pt x="80633" y="163321"/>
                </a:lnTo>
                <a:close/>
              </a:path>
            </a:pathLst>
          </a:custGeom>
          <a:solidFill>
            <a:srgbClr val="96B3C1">
              <a:alpha val="38840"/>
            </a:srgbClr>
          </a:solidFill>
          <a:ln>
            <a:noFill/>
          </a:ln>
        </p:spPr>
      </p:sp>
      <p:sp>
        <p:nvSpPr>
          <p:cNvPr id="57" name="Google Shape;57;p7"/>
          <p:cNvSpPr/>
          <p:nvPr/>
        </p:nvSpPr>
        <p:spPr>
          <a:xfrm rot="10800000" flipH="1">
            <a:off x="2023421" y="1359233"/>
            <a:ext cx="4124075" cy="4000500"/>
          </a:xfrm>
          <a:custGeom>
            <a:avLst/>
            <a:gdLst/>
            <a:ahLst/>
            <a:cxnLst/>
            <a:rect l="l" t="t" r="r" b="b"/>
            <a:pathLst>
              <a:path w="164963" h="160020" extrusionOk="0">
                <a:moveTo>
                  <a:pt x="0" y="0"/>
                </a:moveTo>
                <a:lnTo>
                  <a:pt x="164963" y="0"/>
                </a:lnTo>
                <a:lnTo>
                  <a:pt x="119243" y="160020"/>
                </a:lnTo>
                <a:close/>
              </a:path>
            </a:pathLst>
          </a:custGeom>
          <a:solidFill>
            <a:srgbClr val="9EDDEF">
              <a:alpha val="29460"/>
            </a:srgbClr>
          </a:solidFill>
          <a:ln>
            <a:noFill/>
          </a:ln>
        </p:spPr>
      </p:sp>
      <p:sp>
        <p:nvSpPr>
          <p:cNvPr id="58" name="Google Shape;58;p7"/>
          <p:cNvSpPr/>
          <p:nvPr/>
        </p:nvSpPr>
        <p:spPr>
          <a:xfrm rot="10800000" flipH="1">
            <a:off x="-61779" y="-92671"/>
            <a:ext cx="4927250" cy="3027400"/>
          </a:xfrm>
          <a:custGeom>
            <a:avLst/>
            <a:gdLst/>
            <a:ahLst/>
            <a:cxnLst/>
            <a:rect l="l" t="t" r="r" b="b"/>
            <a:pathLst>
              <a:path w="197090" h="121096" extrusionOk="0">
                <a:moveTo>
                  <a:pt x="0" y="0"/>
                </a:moveTo>
                <a:lnTo>
                  <a:pt x="0" y="121096"/>
                </a:lnTo>
                <a:lnTo>
                  <a:pt x="197090" y="121096"/>
                </a:lnTo>
                <a:lnTo>
                  <a:pt x="154459" y="48191"/>
                </a:lnTo>
                <a:close/>
              </a:path>
            </a:pathLst>
          </a:custGeom>
          <a:solidFill>
            <a:srgbClr val="9EDDEF">
              <a:alpha val="29460"/>
            </a:srgbClr>
          </a:solidFill>
          <a:ln>
            <a:noFill/>
          </a:ln>
        </p:spPr>
      </p:sp>
      <p:sp>
        <p:nvSpPr>
          <p:cNvPr id="59" name="Google Shape;59;p7"/>
          <p:cNvSpPr/>
          <p:nvPr/>
        </p:nvSpPr>
        <p:spPr>
          <a:xfrm rot="10800000" flipH="1">
            <a:off x="5483300" y="-30896"/>
            <a:ext cx="3753375" cy="5390650"/>
          </a:xfrm>
          <a:custGeom>
            <a:avLst/>
            <a:gdLst/>
            <a:ahLst/>
            <a:cxnLst/>
            <a:rect l="l" t="t" r="r" b="b"/>
            <a:pathLst>
              <a:path w="150135" h="215626" extrusionOk="0">
                <a:moveTo>
                  <a:pt x="26567" y="0"/>
                </a:moveTo>
                <a:lnTo>
                  <a:pt x="150135" y="0"/>
                </a:lnTo>
                <a:lnTo>
                  <a:pt x="150135" y="215626"/>
                </a:lnTo>
                <a:lnTo>
                  <a:pt x="0" y="92676"/>
                </a:lnTo>
                <a:close/>
              </a:path>
            </a:pathLst>
          </a:custGeom>
          <a:solidFill>
            <a:srgbClr val="EEEEEE">
              <a:alpha val="71880"/>
            </a:srgbClr>
          </a:solidFill>
          <a:ln>
            <a:noFill/>
          </a:ln>
        </p:spPr>
      </p:sp>
      <p:sp>
        <p:nvSpPr>
          <p:cNvPr id="60" name="Google Shape;60;p7"/>
          <p:cNvSpPr/>
          <p:nvPr/>
        </p:nvSpPr>
        <p:spPr>
          <a:xfrm>
            <a:off x="543050" y="361950"/>
            <a:ext cx="8057700" cy="4419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7"/>
          <p:cNvSpPr txBox="1">
            <a:spLocks noGrp="1"/>
          </p:cNvSpPr>
          <p:nvPr>
            <p:ph type="body" idx="1"/>
          </p:nvPr>
        </p:nvSpPr>
        <p:spPr>
          <a:xfrm>
            <a:off x="1195150" y="1660550"/>
            <a:ext cx="3468900" cy="20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cxnSp>
        <p:nvCxnSpPr>
          <p:cNvPr id="62" name="Google Shape;62;p7"/>
          <p:cNvCxnSpPr/>
          <p:nvPr/>
        </p:nvCxnSpPr>
        <p:spPr>
          <a:xfrm>
            <a:off x="4426663" y="606925"/>
            <a:ext cx="2907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" name="Google Shape;63;p7"/>
          <p:cNvSpPr txBox="1">
            <a:spLocks noGrp="1"/>
          </p:cNvSpPr>
          <p:nvPr>
            <p:ph type="title"/>
          </p:nvPr>
        </p:nvSpPr>
        <p:spPr>
          <a:xfrm>
            <a:off x="1974300" y="6069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8"/>
          <p:cNvSpPr/>
          <p:nvPr/>
        </p:nvSpPr>
        <p:spPr>
          <a:xfrm>
            <a:off x="-77229" y="-108125"/>
            <a:ext cx="5097150" cy="4031400"/>
          </a:xfrm>
          <a:custGeom>
            <a:avLst/>
            <a:gdLst/>
            <a:ahLst/>
            <a:cxnLst/>
            <a:rect l="l" t="t" r="r" b="b"/>
            <a:pathLst>
              <a:path w="203886" h="161256" extrusionOk="0">
                <a:moveTo>
                  <a:pt x="0" y="0"/>
                </a:moveTo>
                <a:lnTo>
                  <a:pt x="0" y="99472"/>
                </a:lnTo>
                <a:lnTo>
                  <a:pt x="203886" y="161256"/>
                </a:lnTo>
                <a:lnTo>
                  <a:pt x="83408" y="2471"/>
                </a:lnTo>
                <a:close/>
              </a:path>
            </a:pathLst>
          </a:custGeom>
          <a:solidFill>
            <a:srgbClr val="96B3C1">
              <a:alpha val="38840"/>
            </a:srgbClr>
          </a:solidFill>
          <a:ln>
            <a:noFill/>
          </a:ln>
        </p:spPr>
      </p:sp>
      <p:sp>
        <p:nvSpPr>
          <p:cNvPr id="66" name="Google Shape;66;p8"/>
          <p:cNvSpPr/>
          <p:nvPr/>
        </p:nvSpPr>
        <p:spPr>
          <a:xfrm>
            <a:off x="2012454" y="-24395"/>
            <a:ext cx="4124075" cy="4000500"/>
          </a:xfrm>
          <a:custGeom>
            <a:avLst/>
            <a:gdLst/>
            <a:ahLst/>
            <a:cxnLst/>
            <a:rect l="l" t="t" r="r" b="b"/>
            <a:pathLst>
              <a:path w="164963" h="160020" extrusionOk="0">
                <a:moveTo>
                  <a:pt x="0" y="0"/>
                </a:moveTo>
                <a:lnTo>
                  <a:pt x="164963" y="0"/>
                </a:lnTo>
                <a:lnTo>
                  <a:pt x="119243" y="160020"/>
                </a:lnTo>
                <a:close/>
              </a:path>
            </a:pathLst>
          </a:custGeom>
          <a:solidFill>
            <a:srgbClr val="9EDDEF">
              <a:alpha val="29460"/>
            </a:srgbClr>
          </a:solidFill>
          <a:ln>
            <a:noFill/>
          </a:ln>
        </p:spPr>
      </p:sp>
      <p:sp>
        <p:nvSpPr>
          <p:cNvPr id="67" name="Google Shape;67;p8"/>
          <p:cNvSpPr/>
          <p:nvPr/>
        </p:nvSpPr>
        <p:spPr>
          <a:xfrm>
            <a:off x="-61779" y="2378675"/>
            <a:ext cx="4927250" cy="3027400"/>
          </a:xfrm>
          <a:custGeom>
            <a:avLst/>
            <a:gdLst/>
            <a:ahLst/>
            <a:cxnLst/>
            <a:rect l="l" t="t" r="r" b="b"/>
            <a:pathLst>
              <a:path w="197090" h="121096" extrusionOk="0">
                <a:moveTo>
                  <a:pt x="0" y="0"/>
                </a:moveTo>
                <a:lnTo>
                  <a:pt x="0" y="121096"/>
                </a:lnTo>
                <a:lnTo>
                  <a:pt x="197090" y="121096"/>
                </a:lnTo>
                <a:lnTo>
                  <a:pt x="154459" y="48191"/>
                </a:lnTo>
                <a:close/>
              </a:path>
            </a:pathLst>
          </a:custGeom>
          <a:solidFill>
            <a:srgbClr val="9EDDEF">
              <a:alpha val="29460"/>
            </a:srgbClr>
          </a:solidFill>
          <a:ln>
            <a:noFill/>
          </a:ln>
        </p:spPr>
      </p:sp>
      <p:sp>
        <p:nvSpPr>
          <p:cNvPr id="68" name="Google Shape;68;p8"/>
          <p:cNvSpPr/>
          <p:nvPr/>
        </p:nvSpPr>
        <p:spPr>
          <a:xfrm>
            <a:off x="3799696" y="2286004"/>
            <a:ext cx="5483325" cy="3135525"/>
          </a:xfrm>
          <a:custGeom>
            <a:avLst/>
            <a:gdLst/>
            <a:ahLst/>
            <a:cxnLst/>
            <a:rect l="l" t="t" r="r" b="b"/>
            <a:pathLst>
              <a:path w="219333" h="125421" extrusionOk="0">
                <a:moveTo>
                  <a:pt x="0" y="51280"/>
                </a:moveTo>
                <a:lnTo>
                  <a:pt x="42631" y="125421"/>
                </a:lnTo>
                <a:lnTo>
                  <a:pt x="219333" y="125421"/>
                </a:lnTo>
                <a:lnTo>
                  <a:pt x="68580" y="0"/>
                </a:lnTo>
                <a:lnTo>
                  <a:pt x="47574" y="65491"/>
                </a:lnTo>
                <a:close/>
              </a:path>
            </a:pathLst>
          </a:custGeom>
          <a:solidFill>
            <a:srgbClr val="F7E5B7">
              <a:alpha val="52679"/>
            </a:srgbClr>
          </a:solidFill>
          <a:ln>
            <a:noFill/>
          </a:ln>
        </p:spPr>
      </p:sp>
      <p:sp>
        <p:nvSpPr>
          <p:cNvPr id="69" name="Google Shape;69;p8"/>
          <p:cNvSpPr/>
          <p:nvPr/>
        </p:nvSpPr>
        <p:spPr>
          <a:xfrm>
            <a:off x="5472333" y="-13449"/>
            <a:ext cx="3753375" cy="5390650"/>
          </a:xfrm>
          <a:custGeom>
            <a:avLst/>
            <a:gdLst/>
            <a:ahLst/>
            <a:cxnLst/>
            <a:rect l="l" t="t" r="r" b="b"/>
            <a:pathLst>
              <a:path w="150135" h="215626" extrusionOk="0">
                <a:moveTo>
                  <a:pt x="26567" y="0"/>
                </a:moveTo>
                <a:lnTo>
                  <a:pt x="150135" y="0"/>
                </a:lnTo>
                <a:lnTo>
                  <a:pt x="150135" y="215626"/>
                </a:lnTo>
                <a:lnTo>
                  <a:pt x="0" y="92676"/>
                </a:lnTo>
                <a:close/>
              </a:path>
            </a:pathLst>
          </a:custGeom>
          <a:solidFill>
            <a:srgbClr val="EEEEEE">
              <a:alpha val="71880"/>
            </a:srgbClr>
          </a:solidFill>
          <a:ln>
            <a:noFill/>
          </a:ln>
        </p:spPr>
      </p:sp>
      <p:sp>
        <p:nvSpPr>
          <p:cNvPr id="70" name="Google Shape;70;p8"/>
          <p:cNvSpPr/>
          <p:nvPr/>
        </p:nvSpPr>
        <p:spPr>
          <a:xfrm>
            <a:off x="543050" y="361950"/>
            <a:ext cx="8057700" cy="4419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8"/>
          <p:cNvSpPr txBox="1">
            <a:spLocks noGrp="1"/>
          </p:cNvSpPr>
          <p:nvPr>
            <p:ph type="title"/>
          </p:nvPr>
        </p:nvSpPr>
        <p:spPr>
          <a:xfrm>
            <a:off x="2257050" y="1103700"/>
            <a:ext cx="4629900" cy="293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9"/>
          <p:cNvSpPr/>
          <p:nvPr/>
        </p:nvSpPr>
        <p:spPr>
          <a:xfrm>
            <a:off x="-237175" y="2127600"/>
            <a:ext cx="8462695" cy="3196882"/>
          </a:xfrm>
          <a:custGeom>
            <a:avLst/>
            <a:gdLst/>
            <a:ahLst/>
            <a:cxnLst/>
            <a:rect l="l" t="t" r="r" b="b"/>
            <a:pathLst>
              <a:path w="345064" h="110361" extrusionOk="0">
                <a:moveTo>
                  <a:pt x="0" y="4994"/>
                </a:moveTo>
                <a:lnTo>
                  <a:pt x="0" y="110361"/>
                </a:lnTo>
                <a:lnTo>
                  <a:pt x="345064" y="110361"/>
                </a:lnTo>
                <a:lnTo>
                  <a:pt x="178774" y="0"/>
                </a:lnTo>
                <a:close/>
              </a:path>
            </a:pathLst>
          </a:custGeom>
          <a:solidFill>
            <a:srgbClr val="96B3C1">
              <a:alpha val="38840"/>
            </a:srgbClr>
          </a:solidFill>
          <a:ln>
            <a:noFill/>
          </a:ln>
        </p:spPr>
      </p:sp>
      <p:sp>
        <p:nvSpPr>
          <p:cNvPr id="74" name="Google Shape;74;p9"/>
          <p:cNvSpPr/>
          <p:nvPr/>
        </p:nvSpPr>
        <p:spPr>
          <a:xfrm>
            <a:off x="1623100" y="-210720"/>
            <a:ext cx="5122507" cy="1387179"/>
          </a:xfrm>
          <a:custGeom>
            <a:avLst/>
            <a:gdLst/>
            <a:ahLst/>
            <a:cxnLst/>
            <a:rect l="l" t="t" r="r" b="b"/>
            <a:pathLst>
              <a:path w="166789" h="55929" extrusionOk="0">
                <a:moveTo>
                  <a:pt x="0" y="0"/>
                </a:moveTo>
                <a:lnTo>
                  <a:pt x="166789" y="0"/>
                </a:lnTo>
                <a:lnTo>
                  <a:pt x="114355" y="55929"/>
                </a:lnTo>
                <a:close/>
              </a:path>
            </a:pathLst>
          </a:custGeom>
          <a:solidFill>
            <a:srgbClr val="F7E5B7">
              <a:alpha val="52679"/>
            </a:srgbClr>
          </a:solidFill>
          <a:ln>
            <a:noFill/>
          </a:ln>
        </p:spPr>
      </p:sp>
      <p:sp>
        <p:nvSpPr>
          <p:cNvPr id="75" name="Google Shape;75;p9"/>
          <p:cNvSpPr/>
          <p:nvPr/>
        </p:nvSpPr>
        <p:spPr>
          <a:xfrm>
            <a:off x="5094677" y="-212225"/>
            <a:ext cx="4156292" cy="5536364"/>
          </a:xfrm>
          <a:custGeom>
            <a:avLst/>
            <a:gdLst/>
            <a:ahLst/>
            <a:cxnLst/>
            <a:rect l="l" t="t" r="r" b="b"/>
            <a:pathLst>
              <a:path w="135329" h="223218" extrusionOk="0">
                <a:moveTo>
                  <a:pt x="53433" y="0"/>
                </a:moveTo>
                <a:lnTo>
                  <a:pt x="135329" y="0"/>
                </a:lnTo>
                <a:lnTo>
                  <a:pt x="135329" y="223218"/>
                </a:lnTo>
                <a:lnTo>
                  <a:pt x="101872" y="223218"/>
                </a:lnTo>
                <a:lnTo>
                  <a:pt x="0" y="57927"/>
                </a:lnTo>
                <a:close/>
              </a:path>
            </a:pathLst>
          </a:custGeom>
          <a:solidFill>
            <a:srgbClr val="9EDDEF">
              <a:alpha val="29460"/>
            </a:srgbClr>
          </a:solidFill>
          <a:ln>
            <a:noFill/>
          </a:ln>
        </p:spPr>
      </p:sp>
      <p:sp>
        <p:nvSpPr>
          <p:cNvPr id="76" name="Google Shape;76;p9"/>
          <p:cNvSpPr/>
          <p:nvPr/>
        </p:nvSpPr>
        <p:spPr>
          <a:xfrm>
            <a:off x="543050" y="361950"/>
            <a:ext cx="8057700" cy="4419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9"/>
          <p:cNvSpPr txBox="1">
            <a:spLocks noGrp="1"/>
          </p:cNvSpPr>
          <p:nvPr>
            <p:ph type="ctrTitle"/>
          </p:nvPr>
        </p:nvSpPr>
        <p:spPr>
          <a:xfrm>
            <a:off x="3082050" y="1564604"/>
            <a:ext cx="2979900" cy="113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78" name="Google Shape;78;p9"/>
          <p:cNvSpPr txBox="1">
            <a:spLocks noGrp="1"/>
          </p:cNvSpPr>
          <p:nvPr>
            <p:ph type="subTitle" idx="1"/>
          </p:nvPr>
        </p:nvSpPr>
        <p:spPr>
          <a:xfrm>
            <a:off x="2689650" y="2783829"/>
            <a:ext cx="3764700" cy="79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0"/>
          <p:cNvSpPr txBox="1">
            <a:spLocks noGrp="1"/>
          </p:cNvSpPr>
          <p:nvPr>
            <p:ph type="title"/>
          </p:nvPr>
        </p:nvSpPr>
        <p:spPr>
          <a:xfrm>
            <a:off x="1886250" y="1105650"/>
            <a:ext cx="5371500" cy="146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50.xml"/><Relationship Id="rId3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9.xml"/><Relationship Id="rId2" Type="http://schemas.openxmlformats.org/officeDocument/2006/relationships/slideLayout" Target="../slideLayouts/slideLayout39.xml"/><Relationship Id="rId1" Type="http://schemas.openxmlformats.org/officeDocument/2006/relationships/slideLayout" Target="../slideLayouts/slideLayout38.xml"/><Relationship Id="rId6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11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800"/>
              <a:buFont typeface="Barlow"/>
              <a:buChar char="●"/>
              <a:defRPr sz="1800">
                <a:solidFill>
                  <a:schemeClr val="hlink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Barlow"/>
              <a:buChar char="○"/>
              <a:defRPr>
                <a:solidFill>
                  <a:schemeClr val="hlink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Barlow"/>
              <a:buChar char="■"/>
              <a:defRPr>
                <a:solidFill>
                  <a:schemeClr val="hlink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Barlow"/>
              <a:buChar char="●"/>
              <a:defRPr>
                <a:solidFill>
                  <a:schemeClr val="hlink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Barlow"/>
              <a:buChar char="○"/>
              <a:defRPr>
                <a:solidFill>
                  <a:schemeClr val="hlink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Barlow"/>
              <a:buChar char="■"/>
              <a:defRPr>
                <a:solidFill>
                  <a:schemeClr val="hlink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Barlow"/>
              <a:buChar char="●"/>
              <a:defRPr>
                <a:solidFill>
                  <a:schemeClr val="hlink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Barlow"/>
              <a:buChar char="○"/>
              <a:defRPr>
                <a:solidFill>
                  <a:schemeClr val="hlink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hlink"/>
              </a:buClr>
              <a:buSzPts val="1400"/>
              <a:buFont typeface="Barlow"/>
              <a:buChar char="■"/>
              <a:defRPr>
                <a:solidFill>
                  <a:schemeClr val="hlink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39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11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2800"/>
              <a:buFont typeface="Rozha One"/>
              <a:buNone/>
              <a:defRPr sz="2800">
                <a:solidFill>
                  <a:schemeClr val="hlink"/>
                </a:solidFill>
                <a:latin typeface="Rozha One"/>
                <a:ea typeface="Rozha One"/>
                <a:cs typeface="Rozha One"/>
                <a:sym typeface="Rozh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9pPr>
          </a:lstStyle>
          <a:p>
            <a:endParaRPr/>
          </a:p>
        </p:txBody>
      </p:sp>
      <p:sp>
        <p:nvSpPr>
          <p:cNvPr id="337" name="Google Shape;337;p39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800"/>
              <a:buFont typeface="Manjari"/>
              <a:buChar char="●"/>
              <a:defRPr sz="1800">
                <a:solidFill>
                  <a:schemeClr val="hlink"/>
                </a:solidFill>
                <a:latin typeface="Manjari"/>
                <a:ea typeface="Manjari"/>
                <a:cs typeface="Manjari"/>
                <a:sym typeface="Manjari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Manjari"/>
              <a:buChar char="○"/>
              <a:defRPr>
                <a:solidFill>
                  <a:schemeClr val="hlink"/>
                </a:solidFill>
                <a:latin typeface="Manjari"/>
                <a:ea typeface="Manjari"/>
                <a:cs typeface="Manjari"/>
                <a:sym typeface="Manjari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Manjari"/>
              <a:buChar char="■"/>
              <a:defRPr>
                <a:solidFill>
                  <a:schemeClr val="hlink"/>
                </a:solidFill>
                <a:latin typeface="Manjari"/>
                <a:ea typeface="Manjari"/>
                <a:cs typeface="Manjari"/>
                <a:sym typeface="Manjari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Manjari"/>
              <a:buChar char="●"/>
              <a:defRPr>
                <a:solidFill>
                  <a:schemeClr val="hlink"/>
                </a:solidFill>
                <a:latin typeface="Manjari"/>
                <a:ea typeface="Manjari"/>
                <a:cs typeface="Manjari"/>
                <a:sym typeface="Manjari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Manjari"/>
              <a:buChar char="○"/>
              <a:defRPr>
                <a:solidFill>
                  <a:schemeClr val="hlink"/>
                </a:solidFill>
                <a:latin typeface="Manjari"/>
                <a:ea typeface="Manjari"/>
                <a:cs typeface="Manjari"/>
                <a:sym typeface="Manjari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Manjari"/>
              <a:buChar char="■"/>
              <a:defRPr>
                <a:solidFill>
                  <a:schemeClr val="hlink"/>
                </a:solidFill>
                <a:latin typeface="Manjari"/>
                <a:ea typeface="Manjari"/>
                <a:cs typeface="Manjari"/>
                <a:sym typeface="Manjari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Manjari"/>
              <a:buChar char="●"/>
              <a:defRPr>
                <a:solidFill>
                  <a:schemeClr val="hlink"/>
                </a:solidFill>
                <a:latin typeface="Manjari"/>
                <a:ea typeface="Manjari"/>
                <a:cs typeface="Manjari"/>
                <a:sym typeface="Manjari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Manjari"/>
              <a:buChar char="○"/>
              <a:defRPr>
                <a:solidFill>
                  <a:schemeClr val="hlink"/>
                </a:solidFill>
                <a:latin typeface="Manjari"/>
                <a:ea typeface="Manjari"/>
                <a:cs typeface="Manjari"/>
                <a:sym typeface="Manjari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hlink"/>
              </a:buClr>
              <a:buSzPts val="1400"/>
              <a:buFont typeface="Manjari"/>
              <a:buChar char="■"/>
              <a:defRPr>
                <a:solidFill>
                  <a:schemeClr val="hlink"/>
                </a:solidFill>
                <a:latin typeface="Manjari"/>
                <a:ea typeface="Manjari"/>
                <a:cs typeface="Manjari"/>
                <a:sym typeface="Manja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90" r:id="rId3"/>
    <p:sldLayoutId id="2147483692" r:id="rId4"/>
    <p:sldLayoutId id="2147483695" r:id="rId5"/>
    <p:sldLayoutId id="2147483697" r:id="rId6"/>
    <p:sldLayoutId id="2147483699" r:id="rId7"/>
    <p:sldLayoutId id="2147483700" r:id="rId8"/>
    <p:sldLayoutId id="2147483709" r:id="rId9"/>
    <p:sldLayoutId id="2147483718" r:id="rId10"/>
    <p:sldLayoutId id="2147483719" r:id="rId11"/>
    <p:sldLayoutId id="2147483720" r:id="rId12"/>
    <p:sldLayoutId id="2147483721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8.xml"/><Relationship Id="rId6" Type="http://schemas.microsoft.com/office/2007/relationships/hdphoto" Target="../media/hdphoto2.wdp"/><Relationship Id="rId5" Type="http://schemas.openxmlformats.org/officeDocument/2006/relationships/hyperlink" Target="https://pixabay.com/en/diamond-sparkles-glitter-shine-739156/" TargetMode="Externa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4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hdphoto" Target="../media/hdphoto5.wdp"/><Relationship Id="rId13" Type="http://schemas.openxmlformats.org/officeDocument/2006/relationships/image" Target="../media/image13.png"/><Relationship Id="rId3" Type="http://schemas.microsoft.com/office/2007/relationships/hdphoto" Target="../media/hdphoto3.wdp"/><Relationship Id="rId7" Type="http://schemas.openxmlformats.org/officeDocument/2006/relationships/image" Target="../media/image10.png"/><Relationship Id="rId12" Type="http://schemas.microsoft.com/office/2007/relationships/hdphoto" Target="../media/hdphoto7.wdp"/><Relationship Id="rId2" Type="http://schemas.openxmlformats.org/officeDocument/2006/relationships/image" Target="../media/image7.png"/><Relationship Id="rId16" Type="http://schemas.microsoft.com/office/2007/relationships/hdphoto" Target="../media/hdphoto9.wdp"/><Relationship Id="rId1" Type="http://schemas.openxmlformats.org/officeDocument/2006/relationships/slideLayout" Target="../slideLayouts/slideLayout44.xml"/><Relationship Id="rId6" Type="http://schemas.openxmlformats.org/officeDocument/2006/relationships/image" Target="../media/image9.png"/><Relationship Id="rId11" Type="http://schemas.openxmlformats.org/officeDocument/2006/relationships/image" Target="../media/image12.png"/><Relationship Id="rId5" Type="http://schemas.microsoft.com/office/2007/relationships/hdphoto" Target="../media/hdphoto4.wdp"/><Relationship Id="rId15" Type="http://schemas.openxmlformats.org/officeDocument/2006/relationships/image" Target="../media/image14.png"/><Relationship Id="rId10" Type="http://schemas.microsoft.com/office/2007/relationships/hdphoto" Target="../media/hdphoto6.wdp"/><Relationship Id="rId4" Type="http://schemas.openxmlformats.org/officeDocument/2006/relationships/image" Target="../media/image8.png"/><Relationship Id="rId9" Type="http://schemas.openxmlformats.org/officeDocument/2006/relationships/image" Target="../media/image11.png"/><Relationship Id="rId14" Type="http://schemas.microsoft.com/office/2007/relationships/hdphoto" Target="../media/hdphoto8.wdp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4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p79"/>
          <p:cNvSpPr txBox="1">
            <a:spLocks noGrp="1"/>
          </p:cNvSpPr>
          <p:nvPr>
            <p:ph type="ctrTitle"/>
          </p:nvPr>
        </p:nvSpPr>
        <p:spPr>
          <a:xfrm>
            <a:off x="1641135" y="1239184"/>
            <a:ext cx="4706400" cy="150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4400" dirty="0">
                <a:solidFill>
                  <a:schemeClr val="accent2">
                    <a:lumMod val="50000"/>
                  </a:schemeClr>
                </a:solidFill>
                <a:latin typeface="Merriweather Black"/>
                <a:ea typeface="Merriweather Black"/>
                <a:cs typeface="Merriweather Black"/>
                <a:sym typeface="Merriweather Black"/>
              </a:rPr>
              <a:t>Diamonds price prediction</a:t>
            </a:r>
            <a:endParaRPr sz="44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707" name="Google Shape;707;p79"/>
          <p:cNvSpPr txBox="1">
            <a:spLocks noGrp="1"/>
          </p:cNvSpPr>
          <p:nvPr>
            <p:ph type="subTitle" idx="1"/>
          </p:nvPr>
        </p:nvSpPr>
        <p:spPr>
          <a:xfrm>
            <a:off x="1991101" y="2768358"/>
            <a:ext cx="4113000" cy="2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Done by: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err="1"/>
              <a:t>Renad</a:t>
            </a:r>
            <a:r>
              <a:rPr lang="en" sz="2000" dirty="0"/>
              <a:t> </a:t>
            </a:r>
            <a:r>
              <a:rPr lang="en" sz="2000" dirty="0" err="1"/>
              <a:t>Albishri</a:t>
            </a:r>
            <a:endParaRPr lang="en" sz="2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err="1"/>
              <a:t>Eman</a:t>
            </a:r>
            <a:r>
              <a:rPr lang="en" sz="2000" dirty="0"/>
              <a:t> </a:t>
            </a:r>
            <a:r>
              <a:rPr lang="en" sz="2000" dirty="0" err="1"/>
              <a:t>Alshehri</a:t>
            </a:r>
            <a:endParaRPr sz="2000" dirty="0"/>
          </a:p>
        </p:txBody>
      </p:sp>
      <p:pic>
        <p:nvPicPr>
          <p:cNvPr id="3" name="صورة 2">
            <a:extLst>
              <a:ext uri="{FF2B5EF4-FFF2-40B4-BE49-F238E27FC236}">
                <a16:creationId xmlns:a16="http://schemas.microsoft.com/office/drawing/2014/main" id="{964C57D4-A48A-EA40-8C73-844A4ED904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67813" y1="26875" x2="62578" y2="27266"/>
                        <a14:foregroundMark x1="80781" y1="40938" x2="68828" y2="56016"/>
                        <a14:foregroundMark x1="81641" y1="41172" x2="79141" y2="45469"/>
                        <a14:foregroundMark x1="82891" y1="41172" x2="80156" y2="43828"/>
                        <a14:foregroundMark x1="31641" y1="25391" x2="33311" y2="25317"/>
                        <a14:foregroundMark x1="66094" y1="25625" x2="58642" y2="25437"/>
                        <a14:foregroundMark x1="40469" y1="28750" x2="31797" y2="28906"/>
                        <a14:foregroundMark x1="39219" y1="26875" x2="33047" y2="26641"/>
                        <a14:foregroundMark x1="39844" y1="25859" x2="35547" y2="26016"/>
                        <a14:backgroundMark x1="56641" y1="24609" x2="50625" y2="24609"/>
                        <a14:backgroundMark x1="49375" y1="24844" x2="42344" y2="25391"/>
                        <a14:backgroundMark x1="51250" y1="24609" x2="39570" y2="25440"/>
                        <a14:backgroundMark x1="56016" y1="25000" x2="58047" y2="25234"/>
                        <a14:backgroundMark x1="57266" y1="25391" x2="58672" y2="25391"/>
                      </a14:backgroundRemoval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498160" y="738126"/>
            <a:ext cx="2632395" cy="2632395"/>
          </a:xfrm>
          <a:prstGeom prst="rect">
            <a:avLst/>
          </a:prstGeom>
        </p:spPr>
      </p:pic>
      <p:pic>
        <p:nvPicPr>
          <p:cNvPr id="9" name="صورة 8">
            <a:extLst>
              <a:ext uri="{FF2B5EF4-FFF2-40B4-BE49-F238E27FC236}">
                <a16:creationId xmlns:a16="http://schemas.microsoft.com/office/drawing/2014/main" id="{123E841F-84CE-AE42-BBB8-04A5F2DB86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67813" y1="26875" x2="62578" y2="27266"/>
                        <a14:foregroundMark x1="80781" y1="40938" x2="68828" y2="56016"/>
                        <a14:foregroundMark x1="81641" y1="41172" x2="79141" y2="45469"/>
                        <a14:foregroundMark x1="82891" y1="41172" x2="80156" y2="43828"/>
                        <a14:foregroundMark x1="31641" y1="25391" x2="33311" y2="25317"/>
                        <a14:foregroundMark x1="66094" y1="25625" x2="58642" y2="25437"/>
                        <a14:foregroundMark x1="40469" y1="28750" x2="31797" y2="28906"/>
                        <a14:foregroundMark x1="39219" y1="26875" x2="33047" y2="26641"/>
                        <a14:foregroundMark x1="39844" y1="25859" x2="35547" y2="26016"/>
                        <a14:backgroundMark x1="56641" y1="24609" x2="50625" y2="24609"/>
                        <a14:backgroundMark x1="49375" y1="24844" x2="42344" y2="25391"/>
                        <a14:backgroundMark x1="51250" y1="24609" x2="39570" y2="25440"/>
                        <a14:backgroundMark x1="56016" y1="25000" x2="58047" y2="25234"/>
                        <a14:backgroundMark x1="57266" y1="25391" x2="58672" y2="25391"/>
                      </a14:backgroundRemoval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5873282" y="1890333"/>
            <a:ext cx="2004450" cy="200445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0690E225-7F16-BF43-AD27-8488A0DF33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6317" y="648728"/>
            <a:ext cx="5195400" cy="528600"/>
          </a:xfrm>
        </p:spPr>
        <p:txBody>
          <a:bodyPr/>
          <a:lstStyle/>
          <a:p>
            <a:r>
              <a:rPr lang="en-US" dirty="0"/>
              <a:t>EDA cont.…</a:t>
            </a:r>
            <a:endParaRPr lang="ar-SA" dirty="0"/>
          </a:p>
        </p:txBody>
      </p:sp>
      <p:sp>
        <p:nvSpPr>
          <p:cNvPr id="5" name="عنوان 4">
            <a:extLst>
              <a:ext uri="{FF2B5EF4-FFF2-40B4-BE49-F238E27FC236}">
                <a16:creationId xmlns:a16="http://schemas.microsoft.com/office/drawing/2014/main" id="{E456EC5A-18C3-A042-9EC3-4259C1125E04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247577" y="1675018"/>
            <a:ext cx="7937771" cy="436161"/>
          </a:xfrm>
        </p:spPr>
        <p:txBody>
          <a:bodyPr/>
          <a:lstStyle/>
          <a:p>
            <a:r>
              <a:rPr lang="en-US" sz="2400" dirty="0">
                <a:solidFill>
                  <a:srgbClr val="003157"/>
                </a:solidFill>
              </a:rPr>
              <a:t>After cleaning the data, the dataset becomes:</a:t>
            </a:r>
            <a:br>
              <a:rPr lang="en-US" sz="2400" dirty="0">
                <a:solidFill>
                  <a:srgbClr val="003157"/>
                </a:solidFill>
              </a:rPr>
            </a:br>
            <a:r>
              <a:rPr lang="en-US" sz="2400" dirty="0">
                <a:solidFill>
                  <a:srgbClr val="003157"/>
                </a:solidFill>
              </a:rPr>
              <a:t>65,000 rows</a:t>
            </a:r>
            <a:br>
              <a:rPr lang="en-US" sz="2400" dirty="0">
                <a:solidFill>
                  <a:srgbClr val="003157"/>
                </a:solidFill>
              </a:rPr>
            </a:br>
            <a:r>
              <a:rPr lang="en-US" sz="2400" dirty="0">
                <a:solidFill>
                  <a:srgbClr val="003157"/>
                </a:solidFill>
              </a:rPr>
              <a:t>7 features</a:t>
            </a:r>
            <a:endParaRPr lang="ar-SA" sz="2400" dirty="0">
              <a:solidFill>
                <a:srgbClr val="003157"/>
              </a:solidFill>
            </a:endParaRPr>
          </a:p>
        </p:txBody>
      </p:sp>
      <p:sp>
        <p:nvSpPr>
          <p:cNvPr id="35" name="عنوان 5">
            <a:extLst>
              <a:ext uri="{FF2B5EF4-FFF2-40B4-BE49-F238E27FC236}">
                <a16:creationId xmlns:a16="http://schemas.microsoft.com/office/drawing/2014/main" id="{6743F829-740B-1149-9953-76BEE94E6B54}"/>
              </a:ext>
            </a:extLst>
          </p:cNvPr>
          <p:cNvSpPr txBox="1">
            <a:spLocks/>
          </p:cNvSpPr>
          <p:nvPr/>
        </p:nvSpPr>
        <p:spPr>
          <a:xfrm>
            <a:off x="1071727" y="3050420"/>
            <a:ext cx="1441972" cy="248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Rozha One"/>
              <a:buNone/>
              <a:defRPr sz="2700" b="0" i="0" u="none" strike="noStrike" cap="none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 b="0" i="0" u="none" strike="noStrike" cap="none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 b="0" i="0" u="none" strike="noStrike" cap="none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 b="0" i="0" u="none" strike="noStrike" cap="none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 b="0" i="0" u="none" strike="noStrike" cap="none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 b="0" i="0" u="none" strike="noStrike" cap="none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 b="0" i="0" u="none" strike="noStrike" cap="none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 b="0" i="0" u="none" strike="noStrike" cap="none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 b="0" i="0" u="none" strike="noStrike" cap="none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9pPr>
          </a:lstStyle>
          <a:p>
            <a:pPr>
              <a:buClr>
                <a:schemeClr val="hlink"/>
              </a:buClr>
              <a:buSzPts val="3600"/>
            </a:pPr>
            <a:r>
              <a:rPr lang="en-US" sz="2000" dirty="0">
                <a:solidFill>
                  <a:schemeClr val="hlink"/>
                </a:solidFill>
                <a:latin typeface="Barlow Condensed"/>
                <a:cs typeface="Barlow Condensed"/>
                <a:sym typeface="Barlow Condensed"/>
              </a:rPr>
              <a:t>Shape</a:t>
            </a:r>
            <a:endParaRPr lang="ar-SA" sz="2000" dirty="0">
              <a:solidFill>
                <a:schemeClr val="hlink"/>
              </a:solidFill>
              <a:latin typeface="Barlow Condensed"/>
              <a:cs typeface="Barlow Condensed"/>
              <a:sym typeface="Barlow Condensed"/>
            </a:endParaRPr>
          </a:p>
        </p:txBody>
      </p:sp>
      <p:grpSp>
        <p:nvGrpSpPr>
          <p:cNvPr id="36" name="Google Shape;9367;p119">
            <a:extLst>
              <a:ext uri="{FF2B5EF4-FFF2-40B4-BE49-F238E27FC236}">
                <a16:creationId xmlns:a16="http://schemas.microsoft.com/office/drawing/2014/main" id="{BCE85A83-1E80-1349-83A2-49741D83705F}"/>
              </a:ext>
            </a:extLst>
          </p:cNvPr>
          <p:cNvGrpSpPr/>
          <p:nvPr/>
        </p:nvGrpSpPr>
        <p:grpSpPr>
          <a:xfrm>
            <a:off x="1040860" y="2571750"/>
            <a:ext cx="5170863" cy="1952898"/>
            <a:chOff x="732422" y="2990152"/>
            <a:chExt cx="1337773" cy="572102"/>
          </a:xfrm>
        </p:grpSpPr>
        <p:sp>
          <p:nvSpPr>
            <p:cNvPr id="37" name="Google Shape;9368;p119">
              <a:extLst>
                <a:ext uri="{FF2B5EF4-FFF2-40B4-BE49-F238E27FC236}">
                  <a16:creationId xmlns:a16="http://schemas.microsoft.com/office/drawing/2014/main" id="{F2E27EA8-68EA-3A43-BE29-EC72B8B9CEC4}"/>
                </a:ext>
              </a:extLst>
            </p:cNvPr>
            <p:cNvSpPr/>
            <p:nvPr/>
          </p:nvSpPr>
          <p:spPr>
            <a:xfrm>
              <a:off x="923705" y="3182595"/>
              <a:ext cx="380762" cy="379464"/>
            </a:xfrm>
            <a:custGeom>
              <a:avLst/>
              <a:gdLst/>
              <a:ahLst/>
              <a:cxnLst/>
              <a:rect l="l" t="t" r="r" b="b"/>
              <a:pathLst>
                <a:path w="33153" h="33040" extrusionOk="0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DC3B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CDC3B0"/>
                </a:solidFill>
              </a:endParaRPr>
            </a:p>
          </p:txBody>
        </p:sp>
        <p:sp>
          <p:nvSpPr>
            <p:cNvPr id="38" name="Google Shape;9369;p119">
              <a:extLst>
                <a:ext uri="{FF2B5EF4-FFF2-40B4-BE49-F238E27FC236}">
                  <a16:creationId xmlns:a16="http://schemas.microsoft.com/office/drawing/2014/main" id="{D8E4D3A7-47B3-0946-A644-C46648FFC600}"/>
                </a:ext>
              </a:extLst>
            </p:cNvPr>
            <p:cNvSpPr/>
            <p:nvPr/>
          </p:nvSpPr>
          <p:spPr>
            <a:xfrm>
              <a:off x="1309210" y="3183709"/>
              <a:ext cx="378534" cy="377248"/>
            </a:xfrm>
            <a:custGeom>
              <a:avLst/>
              <a:gdLst/>
              <a:ahLst/>
              <a:cxnLst/>
              <a:rect l="l" t="t" r="r" b="b"/>
              <a:pathLst>
                <a:path w="32959" h="32847" extrusionOk="0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DC3B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9370;p119">
              <a:extLst>
                <a:ext uri="{FF2B5EF4-FFF2-40B4-BE49-F238E27FC236}">
                  <a16:creationId xmlns:a16="http://schemas.microsoft.com/office/drawing/2014/main" id="{BD4F448B-45E3-5340-B470-1EEE5FB333F0}"/>
                </a:ext>
              </a:extLst>
            </p:cNvPr>
            <p:cNvSpPr/>
            <p:nvPr/>
          </p:nvSpPr>
          <p:spPr>
            <a:xfrm>
              <a:off x="732422" y="2990152"/>
              <a:ext cx="380716" cy="379441"/>
            </a:xfrm>
            <a:custGeom>
              <a:avLst/>
              <a:gdLst/>
              <a:ahLst/>
              <a:cxnLst/>
              <a:rect l="l" t="t" r="r" b="b"/>
              <a:pathLst>
                <a:path w="33149" h="33038" extrusionOk="0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918A7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9371;p119">
              <a:extLst>
                <a:ext uri="{FF2B5EF4-FFF2-40B4-BE49-F238E27FC236}">
                  <a16:creationId xmlns:a16="http://schemas.microsoft.com/office/drawing/2014/main" id="{FB91E814-9B74-8C4F-98C5-5417E7C1A040}"/>
                </a:ext>
              </a:extLst>
            </p:cNvPr>
            <p:cNvSpPr/>
            <p:nvPr/>
          </p:nvSpPr>
          <p:spPr>
            <a:xfrm>
              <a:off x="1115837" y="2990152"/>
              <a:ext cx="380728" cy="379430"/>
            </a:xfrm>
            <a:custGeom>
              <a:avLst/>
              <a:gdLst/>
              <a:ahLst/>
              <a:cxnLst/>
              <a:rect l="l" t="t" r="r" b="b"/>
              <a:pathLst>
                <a:path w="33150" h="33037" extrusionOk="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DC3B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9372;p119">
              <a:extLst>
                <a:ext uri="{FF2B5EF4-FFF2-40B4-BE49-F238E27FC236}">
                  <a16:creationId xmlns:a16="http://schemas.microsoft.com/office/drawing/2014/main" id="{EF718A30-16B0-8D42-BF05-D3878A29F1D4}"/>
                </a:ext>
              </a:extLst>
            </p:cNvPr>
            <p:cNvSpPr/>
            <p:nvPr/>
          </p:nvSpPr>
          <p:spPr>
            <a:xfrm>
              <a:off x="1691707" y="3184996"/>
              <a:ext cx="378488" cy="377259"/>
            </a:xfrm>
            <a:custGeom>
              <a:avLst/>
              <a:gdLst/>
              <a:ahLst/>
              <a:cxnLst/>
              <a:rect l="l" t="t" r="r" b="b"/>
              <a:pathLst>
                <a:path w="32955" h="32848" extrusionOk="0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DC3B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9373;p119">
              <a:extLst>
                <a:ext uri="{FF2B5EF4-FFF2-40B4-BE49-F238E27FC236}">
                  <a16:creationId xmlns:a16="http://schemas.microsoft.com/office/drawing/2014/main" id="{D2AF7C44-28CD-5440-B23A-403DF2FC3063}"/>
                </a:ext>
              </a:extLst>
            </p:cNvPr>
            <p:cNvSpPr/>
            <p:nvPr/>
          </p:nvSpPr>
          <p:spPr>
            <a:xfrm>
              <a:off x="1499792" y="2993162"/>
              <a:ext cx="378523" cy="377213"/>
            </a:xfrm>
            <a:custGeom>
              <a:avLst/>
              <a:gdLst/>
              <a:ahLst/>
              <a:cxnLst/>
              <a:rect l="l" t="t" r="r" b="b"/>
              <a:pathLst>
                <a:path w="32958" h="32844" extrusionOk="0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918A7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" name="Google Shape;9372;p119">
            <a:extLst>
              <a:ext uri="{FF2B5EF4-FFF2-40B4-BE49-F238E27FC236}">
                <a16:creationId xmlns:a16="http://schemas.microsoft.com/office/drawing/2014/main" id="{BAD72572-7D31-FA4E-A8D4-590D57B779B3}"/>
              </a:ext>
            </a:extLst>
          </p:cNvPr>
          <p:cNvSpPr/>
          <p:nvPr/>
        </p:nvSpPr>
        <p:spPr>
          <a:xfrm>
            <a:off x="5729418" y="2429535"/>
            <a:ext cx="1634360" cy="1241770"/>
          </a:xfrm>
          <a:custGeom>
            <a:avLst/>
            <a:gdLst/>
            <a:ahLst/>
            <a:cxnLst/>
            <a:rect l="l" t="t" r="r" b="b"/>
            <a:pathLst>
              <a:path w="32955" h="32848" extrusionOk="0">
                <a:moveTo>
                  <a:pt x="16478" y="1"/>
                </a:moveTo>
                <a:cubicBezTo>
                  <a:pt x="16331" y="1"/>
                  <a:pt x="16185" y="57"/>
                  <a:pt x="16073" y="168"/>
                </a:cubicBezTo>
                <a:lnTo>
                  <a:pt x="9603" y="6639"/>
                </a:lnTo>
                <a:cubicBezTo>
                  <a:pt x="9489" y="6752"/>
                  <a:pt x="9342" y="6809"/>
                  <a:pt x="9195" y="6809"/>
                </a:cubicBezTo>
                <a:cubicBezTo>
                  <a:pt x="9048" y="6809"/>
                  <a:pt x="8900" y="6752"/>
                  <a:pt x="8787" y="6639"/>
                </a:cubicBezTo>
                <a:lnTo>
                  <a:pt x="8674" y="6526"/>
                </a:lnTo>
                <a:cubicBezTo>
                  <a:pt x="8451" y="6303"/>
                  <a:pt x="8244" y="5863"/>
                  <a:pt x="8211" y="5545"/>
                </a:cubicBezTo>
                <a:cubicBezTo>
                  <a:pt x="8211" y="5545"/>
                  <a:pt x="8127" y="4669"/>
                  <a:pt x="7581" y="4125"/>
                </a:cubicBezTo>
                <a:cubicBezTo>
                  <a:pt x="7109" y="3646"/>
                  <a:pt x="6488" y="3407"/>
                  <a:pt x="5867" y="3407"/>
                </a:cubicBezTo>
                <a:cubicBezTo>
                  <a:pt x="5251" y="3407"/>
                  <a:pt x="4634" y="3642"/>
                  <a:pt x="4164" y="4112"/>
                </a:cubicBezTo>
                <a:cubicBezTo>
                  <a:pt x="3219" y="5057"/>
                  <a:pt x="3226" y="6590"/>
                  <a:pt x="4177" y="7529"/>
                </a:cubicBezTo>
                <a:cubicBezTo>
                  <a:pt x="4721" y="8075"/>
                  <a:pt x="5601" y="8160"/>
                  <a:pt x="5601" y="8160"/>
                </a:cubicBezTo>
                <a:cubicBezTo>
                  <a:pt x="5914" y="8189"/>
                  <a:pt x="6354" y="8399"/>
                  <a:pt x="6578" y="8622"/>
                </a:cubicBezTo>
                <a:lnTo>
                  <a:pt x="6694" y="8735"/>
                </a:lnTo>
                <a:cubicBezTo>
                  <a:pt x="6914" y="8962"/>
                  <a:pt x="6914" y="9324"/>
                  <a:pt x="6694" y="9548"/>
                </a:cubicBezTo>
                <a:lnTo>
                  <a:pt x="223" y="16018"/>
                </a:lnTo>
                <a:cubicBezTo>
                  <a:pt x="0" y="16245"/>
                  <a:pt x="0" y="16607"/>
                  <a:pt x="223" y="16830"/>
                </a:cubicBezTo>
                <a:lnTo>
                  <a:pt x="6694" y="23301"/>
                </a:lnTo>
                <a:cubicBezTo>
                  <a:pt x="6917" y="23527"/>
                  <a:pt x="6917" y="23890"/>
                  <a:pt x="6694" y="24113"/>
                </a:cubicBezTo>
                <a:lnTo>
                  <a:pt x="6688" y="24119"/>
                </a:lnTo>
                <a:cubicBezTo>
                  <a:pt x="6464" y="24343"/>
                  <a:pt x="6024" y="24550"/>
                  <a:pt x="5711" y="24579"/>
                </a:cubicBezTo>
                <a:cubicBezTo>
                  <a:pt x="5711" y="24579"/>
                  <a:pt x="4831" y="24666"/>
                  <a:pt x="4287" y="25210"/>
                </a:cubicBezTo>
                <a:cubicBezTo>
                  <a:pt x="3346" y="26151"/>
                  <a:pt x="3346" y="27675"/>
                  <a:pt x="4287" y="28616"/>
                </a:cubicBezTo>
                <a:cubicBezTo>
                  <a:pt x="4756" y="29085"/>
                  <a:pt x="5372" y="29320"/>
                  <a:pt x="5989" y="29320"/>
                </a:cubicBezTo>
                <a:cubicBezTo>
                  <a:pt x="6605" y="29320"/>
                  <a:pt x="7221" y="29085"/>
                  <a:pt x="7691" y="28616"/>
                </a:cubicBezTo>
                <a:cubicBezTo>
                  <a:pt x="8237" y="28070"/>
                  <a:pt x="8321" y="27193"/>
                  <a:pt x="8321" y="27193"/>
                </a:cubicBezTo>
                <a:cubicBezTo>
                  <a:pt x="8354" y="26876"/>
                  <a:pt x="8561" y="26436"/>
                  <a:pt x="8784" y="26213"/>
                </a:cubicBezTo>
                <a:lnTo>
                  <a:pt x="8787" y="26209"/>
                </a:lnTo>
                <a:cubicBezTo>
                  <a:pt x="8900" y="26098"/>
                  <a:pt x="9048" y="26042"/>
                  <a:pt x="9195" y="26042"/>
                </a:cubicBezTo>
                <a:cubicBezTo>
                  <a:pt x="9341" y="26042"/>
                  <a:pt x="9488" y="26098"/>
                  <a:pt x="9599" y="26209"/>
                </a:cubicBezTo>
                <a:lnTo>
                  <a:pt x="16070" y="32680"/>
                </a:lnTo>
                <a:cubicBezTo>
                  <a:pt x="16183" y="32792"/>
                  <a:pt x="16330" y="32847"/>
                  <a:pt x="16478" y="32847"/>
                </a:cubicBezTo>
                <a:cubicBezTo>
                  <a:pt x="16625" y="32847"/>
                  <a:pt x="16772" y="32792"/>
                  <a:pt x="16885" y="32680"/>
                </a:cubicBezTo>
                <a:lnTo>
                  <a:pt x="23356" y="26209"/>
                </a:lnTo>
                <a:cubicBezTo>
                  <a:pt x="23579" y="25983"/>
                  <a:pt x="23579" y="25620"/>
                  <a:pt x="23356" y="25397"/>
                </a:cubicBezTo>
                <a:lnTo>
                  <a:pt x="23281" y="25326"/>
                </a:lnTo>
                <a:cubicBezTo>
                  <a:pt x="23058" y="25103"/>
                  <a:pt x="22618" y="24893"/>
                  <a:pt x="22304" y="24863"/>
                </a:cubicBezTo>
                <a:cubicBezTo>
                  <a:pt x="22304" y="24863"/>
                  <a:pt x="21428" y="24779"/>
                  <a:pt x="20881" y="24233"/>
                </a:cubicBezTo>
                <a:cubicBezTo>
                  <a:pt x="19939" y="23294"/>
                  <a:pt x="19943" y="21767"/>
                  <a:pt x="20881" y="20829"/>
                </a:cubicBezTo>
                <a:cubicBezTo>
                  <a:pt x="21351" y="20358"/>
                  <a:pt x="21968" y="20123"/>
                  <a:pt x="22584" y="20123"/>
                </a:cubicBezTo>
                <a:cubicBezTo>
                  <a:pt x="23200" y="20123"/>
                  <a:pt x="23817" y="20358"/>
                  <a:pt x="24287" y="20829"/>
                </a:cubicBezTo>
                <a:cubicBezTo>
                  <a:pt x="24831" y="21373"/>
                  <a:pt x="24918" y="22253"/>
                  <a:pt x="24918" y="22253"/>
                </a:cubicBezTo>
                <a:cubicBezTo>
                  <a:pt x="24947" y="22566"/>
                  <a:pt x="25155" y="23006"/>
                  <a:pt x="25378" y="23230"/>
                </a:cubicBezTo>
                <a:lnTo>
                  <a:pt x="25449" y="23301"/>
                </a:lnTo>
                <a:cubicBezTo>
                  <a:pt x="25562" y="23412"/>
                  <a:pt x="25709" y="23468"/>
                  <a:pt x="25856" y="23468"/>
                </a:cubicBezTo>
                <a:cubicBezTo>
                  <a:pt x="26003" y="23468"/>
                  <a:pt x="26149" y="23412"/>
                  <a:pt x="26261" y="23301"/>
                </a:cubicBezTo>
                <a:lnTo>
                  <a:pt x="32732" y="16830"/>
                </a:lnTo>
                <a:cubicBezTo>
                  <a:pt x="32955" y="16607"/>
                  <a:pt x="32955" y="16245"/>
                  <a:pt x="32732" y="16018"/>
                </a:cubicBezTo>
                <a:lnTo>
                  <a:pt x="26261" y="9548"/>
                </a:lnTo>
                <a:cubicBezTo>
                  <a:pt x="26149" y="9436"/>
                  <a:pt x="26003" y="9380"/>
                  <a:pt x="25856" y="9380"/>
                </a:cubicBezTo>
                <a:cubicBezTo>
                  <a:pt x="25709" y="9380"/>
                  <a:pt x="25562" y="9436"/>
                  <a:pt x="25449" y="9548"/>
                </a:cubicBezTo>
                <a:lnTo>
                  <a:pt x="25381" y="9615"/>
                </a:lnTo>
                <a:cubicBezTo>
                  <a:pt x="25158" y="9839"/>
                  <a:pt x="24951" y="10279"/>
                  <a:pt x="24918" y="10596"/>
                </a:cubicBezTo>
                <a:cubicBezTo>
                  <a:pt x="24918" y="10596"/>
                  <a:pt x="24834" y="11473"/>
                  <a:pt x="24291" y="12019"/>
                </a:cubicBezTo>
                <a:cubicBezTo>
                  <a:pt x="23820" y="12488"/>
                  <a:pt x="23204" y="12723"/>
                  <a:pt x="22587" y="12723"/>
                </a:cubicBezTo>
                <a:cubicBezTo>
                  <a:pt x="21971" y="12723"/>
                  <a:pt x="21355" y="12488"/>
                  <a:pt x="20884" y="12019"/>
                </a:cubicBezTo>
                <a:cubicBezTo>
                  <a:pt x="19946" y="11078"/>
                  <a:pt x="19946" y="9554"/>
                  <a:pt x="20884" y="8613"/>
                </a:cubicBezTo>
                <a:cubicBezTo>
                  <a:pt x="21428" y="8069"/>
                  <a:pt x="22308" y="7985"/>
                  <a:pt x="22308" y="7985"/>
                </a:cubicBezTo>
                <a:cubicBezTo>
                  <a:pt x="22621" y="7953"/>
                  <a:pt x="23061" y="7745"/>
                  <a:pt x="23285" y="7522"/>
                </a:cubicBezTo>
                <a:lnTo>
                  <a:pt x="23356" y="7454"/>
                </a:lnTo>
                <a:cubicBezTo>
                  <a:pt x="23579" y="7228"/>
                  <a:pt x="23579" y="6865"/>
                  <a:pt x="23356" y="6639"/>
                </a:cubicBezTo>
                <a:lnTo>
                  <a:pt x="16885" y="168"/>
                </a:lnTo>
                <a:cubicBezTo>
                  <a:pt x="16772" y="57"/>
                  <a:pt x="16625" y="1"/>
                  <a:pt x="16478" y="1"/>
                </a:cubicBezTo>
                <a:close/>
              </a:path>
            </a:pathLst>
          </a:custGeom>
          <a:noFill/>
          <a:ln w="9525" cap="flat" cmpd="sng">
            <a:solidFill>
              <a:srgbClr val="918A7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عنوان 5">
            <a:extLst>
              <a:ext uri="{FF2B5EF4-FFF2-40B4-BE49-F238E27FC236}">
                <a16:creationId xmlns:a16="http://schemas.microsoft.com/office/drawing/2014/main" id="{D863F85D-6504-6D45-9B0B-497724F4AAF4}"/>
              </a:ext>
            </a:extLst>
          </p:cNvPr>
          <p:cNvSpPr txBox="1">
            <a:spLocks/>
          </p:cNvSpPr>
          <p:nvPr/>
        </p:nvSpPr>
        <p:spPr>
          <a:xfrm>
            <a:off x="1866317" y="3725570"/>
            <a:ext cx="1441972" cy="248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600"/>
              <a:buFont typeface="Barlow Condensed"/>
              <a:buNone/>
              <a:defRPr sz="2000" b="0" i="0" u="none" strike="noStrike" cap="none">
                <a:solidFill>
                  <a:schemeClr val="hlink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hlink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hlink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hlink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hlink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hlink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hlink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hlink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hlink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rPr lang="en-US" dirty="0"/>
              <a:t>Carat</a:t>
            </a:r>
            <a:endParaRPr lang="ar-SA" sz="2400" dirty="0"/>
          </a:p>
        </p:txBody>
      </p:sp>
      <p:sp>
        <p:nvSpPr>
          <p:cNvPr id="45" name="عنوان 5">
            <a:extLst>
              <a:ext uri="{FF2B5EF4-FFF2-40B4-BE49-F238E27FC236}">
                <a16:creationId xmlns:a16="http://schemas.microsoft.com/office/drawing/2014/main" id="{A36BA66B-B26C-C043-A7C4-9FD7105A0E71}"/>
              </a:ext>
            </a:extLst>
          </p:cNvPr>
          <p:cNvSpPr txBox="1">
            <a:spLocks/>
          </p:cNvSpPr>
          <p:nvPr/>
        </p:nvSpPr>
        <p:spPr>
          <a:xfrm>
            <a:off x="2545222" y="2998462"/>
            <a:ext cx="1441972" cy="248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600"/>
              <a:buFont typeface="Barlow Condensed"/>
              <a:buNone/>
              <a:defRPr sz="2000" b="0" i="0" u="none" strike="noStrike" cap="none">
                <a:solidFill>
                  <a:schemeClr val="hlink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hlink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hlink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hlink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hlink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hlink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hlink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hlink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hlink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rPr lang="en-US" dirty="0"/>
              <a:t>Clarity</a:t>
            </a:r>
            <a:endParaRPr lang="ar-SA" dirty="0"/>
          </a:p>
        </p:txBody>
      </p:sp>
      <p:sp>
        <p:nvSpPr>
          <p:cNvPr id="46" name="عنوان 5">
            <a:extLst>
              <a:ext uri="{FF2B5EF4-FFF2-40B4-BE49-F238E27FC236}">
                <a16:creationId xmlns:a16="http://schemas.microsoft.com/office/drawing/2014/main" id="{98C3124D-A563-A346-80EA-2188704ABDB4}"/>
              </a:ext>
            </a:extLst>
          </p:cNvPr>
          <p:cNvSpPr txBox="1">
            <a:spLocks/>
          </p:cNvSpPr>
          <p:nvPr/>
        </p:nvSpPr>
        <p:spPr>
          <a:xfrm>
            <a:off x="3260490" y="3626155"/>
            <a:ext cx="1441972" cy="248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600"/>
              <a:buFont typeface="Barlow Condensed"/>
              <a:buNone/>
              <a:defRPr sz="2000" b="0" i="0" u="none" strike="noStrike" cap="none">
                <a:solidFill>
                  <a:schemeClr val="hlink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hlink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hlink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hlink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hlink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hlink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hlink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hlink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hlink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rPr lang="en-US" sz="2400" dirty="0"/>
              <a:t>Cut</a:t>
            </a:r>
            <a:endParaRPr lang="ar-SA" sz="2400" dirty="0"/>
          </a:p>
        </p:txBody>
      </p:sp>
      <p:sp>
        <p:nvSpPr>
          <p:cNvPr id="47" name="عنوان 5">
            <a:extLst>
              <a:ext uri="{FF2B5EF4-FFF2-40B4-BE49-F238E27FC236}">
                <a16:creationId xmlns:a16="http://schemas.microsoft.com/office/drawing/2014/main" id="{2631663F-05B4-5B47-B022-FE382835A24C}"/>
              </a:ext>
            </a:extLst>
          </p:cNvPr>
          <p:cNvSpPr txBox="1">
            <a:spLocks/>
          </p:cNvSpPr>
          <p:nvPr/>
        </p:nvSpPr>
        <p:spPr>
          <a:xfrm>
            <a:off x="4022273" y="2977118"/>
            <a:ext cx="1441972" cy="248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600"/>
              <a:buFont typeface="Barlow Condensed"/>
              <a:buNone/>
              <a:defRPr sz="2000" b="0" i="0" u="none" strike="noStrike" cap="none">
                <a:solidFill>
                  <a:schemeClr val="hlink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hlink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hlink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hlink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hlink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hlink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hlink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hlink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hlink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rPr lang="en-US" sz="2400" dirty="0"/>
              <a:t>Color</a:t>
            </a:r>
            <a:endParaRPr lang="ar-SA" sz="2400" dirty="0"/>
          </a:p>
        </p:txBody>
      </p:sp>
      <p:sp>
        <p:nvSpPr>
          <p:cNvPr id="48" name="عنوان 5">
            <a:extLst>
              <a:ext uri="{FF2B5EF4-FFF2-40B4-BE49-F238E27FC236}">
                <a16:creationId xmlns:a16="http://schemas.microsoft.com/office/drawing/2014/main" id="{521425A4-7075-3841-A995-A07FA81147F4}"/>
              </a:ext>
            </a:extLst>
          </p:cNvPr>
          <p:cNvSpPr txBox="1">
            <a:spLocks/>
          </p:cNvSpPr>
          <p:nvPr/>
        </p:nvSpPr>
        <p:spPr>
          <a:xfrm>
            <a:off x="4680144" y="3717448"/>
            <a:ext cx="1441972" cy="248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600"/>
              <a:buFont typeface="Barlow Condensed"/>
              <a:buNone/>
              <a:defRPr sz="2000" b="0" i="0" u="none" strike="noStrike" cap="none">
                <a:solidFill>
                  <a:schemeClr val="hlink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hlink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hlink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hlink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hlink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hlink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hlink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hlink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hlink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rPr lang="en-US" dirty="0"/>
              <a:t>LW</a:t>
            </a:r>
            <a:endParaRPr lang="ar-SA" dirty="0"/>
          </a:p>
        </p:txBody>
      </p:sp>
      <p:sp>
        <p:nvSpPr>
          <p:cNvPr id="49" name="عنوان 5">
            <a:extLst>
              <a:ext uri="{FF2B5EF4-FFF2-40B4-BE49-F238E27FC236}">
                <a16:creationId xmlns:a16="http://schemas.microsoft.com/office/drawing/2014/main" id="{69065329-9987-494B-96CB-4E4EB2697C7B}"/>
              </a:ext>
            </a:extLst>
          </p:cNvPr>
          <p:cNvSpPr txBox="1">
            <a:spLocks/>
          </p:cNvSpPr>
          <p:nvPr/>
        </p:nvSpPr>
        <p:spPr>
          <a:xfrm>
            <a:off x="5790481" y="2910245"/>
            <a:ext cx="1441972" cy="248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600"/>
              <a:buFont typeface="Barlow Condensed"/>
              <a:buNone/>
              <a:defRPr sz="2000" b="0" i="0" u="none" strike="noStrike" cap="none">
                <a:solidFill>
                  <a:schemeClr val="hlink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hlink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hlink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hlink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hlink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hlink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hlink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hlink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hlink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rPr lang="en-US" b="1" dirty="0"/>
              <a:t>Price</a:t>
            </a:r>
            <a:endParaRPr lang="ar-SA" b="1" dirty="0"/>
          </a:p>
        </p:txBody>
      </p:sp>
    </p:spTree>
    <p:extLst>
      <p:ext uri="{BB962C8B-B14F-4D97-AF65-F5344CB8AC3E}">
        <p14:creationId xmlns:p14="http://schemas.microsoft.com/office/powerpoint/2010/main" val="320825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D28DDCEA-13E0-3B48-BBB3-5944BC0E2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352" y="1508843"/>
            <a:ext cx="2301022" cy="528600"/>
          </a:xfrm>
        </p:spPr>
        <p:txBody>
          <a:bodyPr/>
          <a:lstStyle/>
          <a:p>
            <a:r>
              <a:rPr lang="en-US" dirty="0"/>
              <a:t>Features and target correlation</a:t>
            </a:r>
            <a:endParaRPr lang="ar-SA" dirty="0"/>
          </a:p>
        </p:txBody>
      </p:sp>
      <p:pic>
        <p:nvPicPr>
          <p:cNvPr id="12" name="صورة 11">
            <a:extLst>
              <a:ext uri="{FF2B5EF4-FFF2-40B4-BE49-F238E27FC236}">
                <a16:creationId xmlns:a16="http://schemas.microsoft.com/office/drawing/2014/main" id="{68BF9643-3E37-5344-8482-5966552D66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434" t="9260" r="13164" b="7918"/>
          <a:stretch/>
        </p:blipFill>
        <p:spPr>
          <a:xfrm>
            <a:off x="2881789" y="244011"/>
            <a:ext cx="5632016" cy="4655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9057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7128B31A-32CB-F94A-8C34-998B369E49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8199" y="507563"/>
            <a:ext cx="6317937" cy="528600"/>
          </a:xfrm>
        </p:spPr>
        <p:txBody>
          <a:bodyPr/>
          <a:lstStyle/>
          <a:p>
            <a:r>
              <a:rPr lang="en-US" dirty="0"/>
              <a:t>Regression and feature engineering</a:t>
            </a:r>
            <a:endParaRPr lang="ar-SA" dirty="0"/>
          </a:p>
        </p:txBody>
      </p:sp>
      <p:grpSp>
        <p:nvGrpSpPr>
          <p:cNvPr id="11" name="Google Shape;1013;p31">
            <a:extLst>
              <a:ext uri="{FF2B5EF4-FFF2-40B4-BE49-F238E27FC236}">
                <a16:creationId xmlns:a16="http://schemas.microsoft.com/office/drawing/2014/main" id="{4CF5EE40-C94C-8447-BBF1-B1DD796F5516}"/>
              </a:ext>
            </a:extLst>
          </p:cNvPr>
          <p:cNvGrpSpPr/>
          <p:nvPr/>
        </p:nvGrpSpPr>
        <p:grpSpPr>
          <a:xfrm>
            <a:off x="1587445" y="1113868"/>
            <a:ext cx="1488300" cy="3413742"/>
            <a:chOff x="673998" y="1328348"/>
            <a:chExt cx="1312545" cy="3413742"/>
          </a:xfrm>
          <a:solidFill>
            <a:srgbClr val="E1D7C2"/>
          </a:solidFill>
        </p:grpSpPr>
        <p:sp>
          <p:nvSpPr>
            <p:cNvPr id="12" name="Google Shape;1014;p31">
              <a:extLst>
                <a:ext uri="{FF2B5EF4-FFF2-40B4-BE49-F238E27FC236}">
                  <a16:creationId xmlns:a16="http://schemas.microsoft.com/office/drawing/2014/main" id="{BA26F550-5720-3844-94A9-68C673272F52}"/>
                </a:ext>
              </a:extLst>
            </p:cNvPr>
            <p:cNvSpPr/>
            <p:nvPr/>
          </p:nvSpPr>
          <p:spPr>
            <a:xfrm>
              <a:off x="709697" y="3242461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015;p31">
              <a:extLst>
                <a:ext uri="{FF2B5EF4-FFF2-40B4-BE49-F238E27FC236}">
                  <a16:creationId xmlns:a16="http://schemas.microsoft.com/office/drawing/2014/main" id="{031CFD49-7677-3E43-AFB2-24A13F10F292}"/>
                </a:ext>
              </a:extLst>
            </p:cNvPr>
            <p:cNvSpPr/>
            <p:nvPr/>
          </p:nvSpPr>
          <p:spPr>
            <a:xfrm>
              <a:off x="709697" y="3284604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016;p31">
              <a:extLst>
                <a:ext uri="{FF2B5EF4-FFF2-40B4-BE49-F238E27FC236}">
                  <a16:creationId xmlns:a16="http://schemas.microsoft.com/office/drawing/2014/main" id="{DD695CA4-78C4-B344-9C0B-565ED314A3A3}"/>
                </a:ext>
              </a:extLst>
            </p:cNvPr>
            <p:cNvSpPr/>
            <p:nvPr/>
          </p:nvSpPr>
          <p:spPr>
            <a:xfrm>
              <a:off x="709697" y="3326005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017;p31">
              <a:extLst>
                <a:ext uri="{FF2B5EF4-FFF2-40B4-BE49-F238E27FC236}">
                  <a16:creationId xmlns:a16="http://schemas.microsoft.com/office/drawing/2014/main" id="{EFA6F6E9-661B-7047-9AD0-685DEE1A1C9A}"/>
                </a:ext>
              </a:extLst>
            </p:cNvPr>
            <p:cNvSpPr/>
            <p:nvPr/>
          </p:nvSpPr>
          <p:spPr>
            <a:xfrm>
              <a:off x="709697" y="3364555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018;p31">
              <a:extLst>
                <a:ext uri="{FF2B5EF4-FFF2-40B4-BE49-F238E27FC236}">
                  <a16:creationId xmlns:a16="http://schemas.microsoft.com/office/drawing/2014/main" id="{348CA8D6-6590-C644-851A-683CACEEE9FE}"/>
                </a:ext>
              </a:extLst>
            </p:cNvPr>
            <p:cNvSpPr/>
            <p:nvPr/>
          </p:nvSpPr>
          <p:spPr>
            <a:xfrm>
              <a:off x="709697" y="3406014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019;p31">
              <a:extLst>
                <a:ext uri="{FF2B5EF4-FFF2-40B4-BE49-F238E27FC236}">
                  <a16:creationId xmlns:a16="http://schemas.microsoft.com/office/drawing/2014/main" id="{5A97088E-07B2-6444-AE25-5A47D9AF018B}"/>
                </a:ext>
              </a:extLst>
            </p:cNvPr>
            <p:cNvSpPr/>
            <p:nvPr/>
          </p:nvSpPr>
          <p:spPr>
            <a:xfrm>
              <a:off x="709697" y="3448157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020;p31">
              <a:extLst>
                <a:ext uri="{FF2B5EF4-FFF2-40B4-BE49-F238E27FC236}">
                  <a16:creationId xmlns:a16="http://schemas.microsoft.com/office/drawing/2014/main" id="{5794A6CB-C889-714C-BB78-C434B151B097}"/>
                </a:ext>
              </a:extLst>
            </p:cNvPr>
            <p:cNvSpPr/>
            <p:nvPr/>
          </p:nvSpPr>
          <p:spPr>
            <a:xfrm>
              <a:off x="709697" y="3489558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021;p31">
              <a:extLst>
                <a:ext uri="{FF2B5EF4-FFF2-40B4-BE49-F238E27FC236}">
                  <a16:creationId xmlns:a16="http://schemas.microsoft.com/office/drawing/2014/main" id="{EFB74035-3E8D-0644-8E1B-8E56B36D4A0C}"/>
                </a:ext>
              </a:extLst>
            </p:cNvPr>
            <p:cNvSpPr/>
            <p:nvPr/>
          </p:nvSpPr>
          <p:spPr>
            <a:xfrm>
              <a:off x="709697" y="3528108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022;p31">
              <a:extLst>
                <a:ext uri="{FF2B5EF4-FFF2-40B4-BE49-F238E27FC236}">
                  <a16:creationId xmlns:a16="http://schemas.microsoft.com/office/drawing/2014/main" id="{8E602229-CF32-F54A-89FD-EF24082DD94B}"/>
                </a:ext>
              </a:extLst>
            </p:cNvPr>
            <p:cNvSpPr/>
            <p:nvPr/>
          </p:nvSpPr>
          <p:spPr>
            <a:xfrm>
              <a:off x="709697" y="3570251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023;p31">
              <a:extLst>
                <a:ext uri="{FF2B5EF4-FFF2-40B4-BE49-F238E27FC236}">
                  <a16:creationId xmlns:a16="http://schemas.microsoft.com/office/drawing/2014/main" id="{B7B932F8-9C2E-8643-AA7F-5BEDD5729D8E}"/>
                </a:ext>
              </a:extLst>
            </p:cNvPr>
            <p:cNvSpPr/>
            <p:nvPr/>
          </p:nvSpPr>
          <p:spPr>
            <a:xfrm>
              <a:off x="709697" y="3611652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024;p31">
              <a:extLst>
                <a:ext uri="{FF2B5EF4-FFF2-40B4-BE49-F238E27FC236}">
                  <a16:creationId xmlns:a16="http://schemas.microsoft.com/office/drawing/2014/main" id="{3D043189-BAEB-5F41-A0E2-931AD6C8B92A}"/>
                </a:ext>
              </a:extLst>
            </p:cNvPr>
            <p:cNvSpPr/>
            <p:nvPr/>
          </p:nvSpPr>
          <p:spPr>
            <a:xfrm>
              <a:off x="709697" y="3650203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025;p31">
              <a:extLst>
                <a:ext uri="{FF2B5EF4-FFF2-40B4-BE49-F238E27FC236}">
                  <a16:creationId xmlns:a16="http://schemas.microsoft.com/office/drawing/2014/main" id="{95C3EEAD-BFE8-7942-94F0-ECE602B3E1CB}"/>
                </a:ext>
              </a:extLst>
            </p:cNvPr>
            <p:cNvSpPr/>
            <p:nvPr/>
          </p:nvSpPr>
          <p:spPr>
            <a:xfrm>
              <a:off x="709697" y="3691661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026;p31">
              <a:extLst>
                <a:ext uri="{FF2B5EF4-FFF2-40B4-BE49-F238E27FC236}">
                  <a16:creationId xmlns:a16="http://schemas.microsoft.com/office/drawing/2014/main" id="{F97E3829-BA72-B348-A941-22591255696E}"/>
                </a:ext>
              </a:extLst>
            </p:cNvPr>
            <p:cNvSpPr/>
            <p:nvPr/>
          </p:nvSpPr>
          <p:spPr>
            <a:xfrm>
              <a:off x="709697" y="3733804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027;p31">
              <a:extLst>
                <a:ext uri="{FF2B5EF4-FFF2-40B4-BE49-F238E27FC236}">
                  <a16:creationId xmlns:a16="http://schemas.microsoft.com/office/drawing/2014/main" id="{3932CD80-6E62-A64F-B890-1E03175730FE}"/>
                </a:ext>
              </a:extLst>
            </p:cNvPr>
            <p:cNvSpPr/>
            <p:nvPr/>
          </p:nvSpPr>
          <p:spPr>
            <a:xfrm>
              <a:off x="709697" y="3775205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028;p31">
              <a:extLst>
                <a:ext uri="{FF2B5EF4-FFF2-40B4-BE49-F238E27FC236}">
                  <a16:creationId xmlns:a16="http://schemas.microsoft.com/office/drawing/2014/main" id="{BE76AA62-ECF1-BF4E-8231-DC0560E49255}"/>
                </a:ext>
              </a:extLst>
            </p:cNvPr>
            <p:cNvSpPr/>
            <p:nvPr/>
          </p:nvSpPr>
          <p:spPr>
            <a:xfrm>
              <a:off x="709697" y="3813755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029;p31">
              <a:extLst>
                <a:ext uri="{FF2B5EF4-FFF2-40B4-BE49-F238E27FC236}">
                  <a16:creationId xmlns:a16="http://schemas.microsoft.com/office/drawing/2014/main" id="{E3C7C0D7-B3F0-1F4B-ACFF-C68A5DFE7202}"/>
                </a:ext>
              </a:extLst>
            </p:cNvPr>
            <p:cNvSpPr/>
            <p:nvPr/>
          </p:nvSpPr>
          <p:spPr>
            <a:xfrm>
              <a:off x="709697" y="3855898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030;p31">
              <a:extLst>
                <a:ext uri="{FF2B5EF4-FFF2-40B4-BE49-F238E27FC236}">
                  <a16:creationId xmlns:a16="http://schemas.microsoft.com/office/drawing/2014/main" id="{8C30F17C-11F0-FB41-8C71-83E5EBB6F9AF}"/>
                </a:ext>
              </a:extLst>
            </p:cNvPr>
            <p:cNvSpPr/>
            <p:nvPr/>
          </p:nvSpPr>
          <p:spPr>
            <a:xfrm>
              <a:off x="709697" y="3897299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031;p31">
              <a:extLst>
                <a:ext uri="{FF2B5EF4-FFF2-40B4-BE49-F238E27FC236}">
                  <a16:creationId xmlns:a16="http://schemas.microsoft.com/office/drawing/2014/main" id="{621AADEC-F66E-894B-8A80-328521ED7728}"/>
                </a:ext>
              </a:extLst>
            </p:cNvPr>
            <p:cNvSpPr/>
            <p:nvPr/>
          </p:nvSpPr>
          <p:spPr>
            <a:xfrm>
              <a:off x="709697" y="3938701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032;p31">
              <a:extLst>
                <a:ext uri="{FF2B5EF4-FFF2-40B4-BE49-F238E27FC236}">
                  <a16:creationId xmlns:a16="http://schemas.microsoft.com/office/drawing/2014/main" id="{0C5D5866-B6B0-6E40-ADE9-E09368A4114A}"/>
                </a:ext>
              </a:extLst>
            </p:cNvPr>
            <p:cNvSpPr/>
            <p:nvPr/>
          </p:nvSpPr>
          <p:spPr>
            <a:xfrm>
              <a:off x="709697" y="3977308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033;p31">
              <a:extLst>
                <a:ext uri="{FF2B5EF4-FFF2-40B4-BE49-F238E27FC236}">
                  <a16:creationId xmlns:a16="http://schemas.microsoft.com/office/drawing/2014/main" id="{DFB3E6A1-9587-F64E-8DCA-CB63D425D031}"/>
                </a:ext>
              </a:extLst>
            </p:cNvPr>
            <p:cNvSpPr/>
            <p:nvPr/>
          </p:nvSpPr>
          <p:spPr>
            <a:xfrm>
              <a:off x="709697" y="4019451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034;p31">
              <a:extLst>
                <a:ext uri="{FF2B5EF4-FFF2-40B4-BE49-F238E27FC236}">
                  <a16:creationId xmlns:a16="http://schemas.microsoft.com/office/drawing/2014/main" id="{BED913B2-F9AE-C54C-9112-AC22EB431619}"/>
                </a:ext>
              </a:extLst>
            </p:cNvPr>
            <p:cNvSpPr/>
            <p:nvPr/>
          </p:nvSpPr>
          <p:spPr>
            <a:xfrm>
              <a:off x="709697" y="4060852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035;p31">
              <a:extLst>
                <a:ext uri="{FF2B5EF4-FFF2-40B4-BE49-F238E27FC236}">
                  <a16:creationId xmlns:a16="http://schemas.microsoft.com/office/drawing/2014/main" id="{D9CC7D69-0773-AC4E-94DF-FC54155F998B}"/>
                </a:ext>
              </a:extLst>
            </p:cNvPr>
            <p:cNvSpPr/>
            <p:nvPr/>
          </p:nvSpPr>
          <p:spPr>
            <a:xfrm>
              <a:off x="709697" y="4102254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036;p31">
              <a:extLst>
                <a:ext uri="{FF2B5EF4-FFF2-40B4-BE49-F238E27FC236}">
                  <a16:creationId xmlns:a16="http://schemas.microsoft.com/office/drawing/2014/main" id="{D35A5B9B-C6F9-4A4A-AA42-B683776089DD}"/>
                </a:ext>
              </a:extLst>
            </p:cNvPr>
            <p:cNvSpPr/>
            <p:nvPr/>
          </p:nvSpPr>
          <p:spPr>
            <a:xfrm>
              <a:off x="709697" y="4141545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037;p31">
              <a:extLst>
                <a:ext uri="{FF2B5EF4-FFF2-40B4-BE49-F238E27FC236}">
                  <a16:creationId xmlns:a16="http://schemas.microsoft.com/office/drawing/2014/main" id="{5F8D6A31-4086-E549-AFB4-AE168C157A18}"/>
                </a:ext>
              </a:extLst>
            </p:cNvPr>
            <p:cNvSpPr/>
            <p:nvPr/>
          </p:nvSpPr>
          <p:spPr>
            <a:xfrm>
              <a:off x="709697" y="4182947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038;p31">
              <a:extLst>
                <a:ext uri="{FF2B5EF4-FFF2-40B4-BE49-F238E27FC236}">
                  <a16:creationId xmlns:a16="http://schemas.microsoft.com/office/drawing/2014/main" id="{F7EA727F-8591-9B4D-928F-02D2CB4FD378}"/>
                </a:ext>
              </a:extLst>
            </p:cNvPr>
            <p:cNvSpPr/>
            <p:nvPr/>
          </p:nvSpPr>
          <p:spPr>
            <a:xfrm>
              <a:off x="709697" y="4224348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039;p31">
              <a:extLst>
                <a:ext uri="{FF2B5EF4-FFF2-40B4-BE49-F238E27FC236}">
                  <a16:creationId xmlns:a16="http://schemas.microsoft.com/office/drawing/2014/main" id="{37AAD034-BD64-6B49-A850-5A35A357999A}"/>
                </a:ext>
              </a:extLst>
            </p:cNvPr>
            <p:cNvSpPr/>
            <p:nvPr/>
          </p:nvSpPr>
          <p:spPr>
            <a:xfrm>
              <a:off x="709697" y="4266491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040;p31">
              <a:extLst>
                <a:ext uri="{FF2B5EF4-FFF2-40B4-BE49-F238E27FC236}">
                  <a16:creationId xmlns:a16="http://schemas.microsoft.com/office/drawing/2014/main" id="{6CC1240F-CDAD-F348-8952-F5A7A1F62036}"/>
                </a:ext>
              </a:extLst>
            </p:cNvPr>
            <p:cNvSpPr/>
            <p:nvPr/>
          </p:nvSpPr>
          <p:spPr>
            <a:xfrm>
              <a:off x="709697" y="4305098"/>
              <a:ext cx="57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0" y="0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041;p31">
              <a:extLst>
                <a:ext uri="{FF2B5EF4-FFF2-40B4-BE49-F238E27FC236}">
                  <a16:creationId xmlns:a16="http://schemas.microsoft.com/office/drawing/2014/main" id="{E1B36E10-5C61-374B-8254-E69D1A994039}"/>
                </a:ext>
              </a:extLst>
            </p:cNvPr>
            <p:cNvSpPr/>
            <p:nvPr/>
          </p:nvSpPr>
          <p:spPr>
            <a:xfrm>
              <a:off x="709697" y="4346499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042;p31">
              <a:extLst>
                <a:ext uri="{FF2B5EF4-FFF2-40B4-BE49-F238E27FC236}">
                  <a16:creationId xmlns:a16="http://schemas.microsoft.com/office/drawing/2014/main" id="{76E48705-CE2C-C741-8895-410D7A8C1FB1}"/>
                </a:ext>
              </a:extLst>
            </p:cNvPr>
            <p:cNvSpPr/>
            <p:nvPr/>
          </p:nvSpPr>
          <p:spPr>
            <a:xfrm>
              <a:off x="709697" y="4387901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043;p31">
              <a:extLst>
                <a:ext uri="{FF2B5EF4-FFF2-40B4-BE49-F238E27FC236}">
                  <a16:creationId xmlns:a16="http://schemas.microsoft.com/office/drawing/2014/main" id="{020DC594-C60C-034E-81E0-3BF222AF9F7E}"/>
                </a:ext>
              </a:extLst>
            </p:cNvPr>
            <p:cNvSpPr/>
            <p:nvPr/>
          </p:nvSpPr>
          <p:spPr>
            <a:xfrm>
              <a:off x="709697" y="4387901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044;p31">
              <a:extLst>
                <a:ext uri="{FF2B5EF4-FFF2-40B4-BE49-F238E27FC236}">
                  <a16:creationId xmlns:a16="http://schemas.microsoft.com/office/drawing/2014/main" id="{3D3354D1-8D4D-5444-AA05-036F75330AEF}"/>
                </a:ext>
              </a:extLst>
            </p:cNvPr>
            <p:cNvSpPr/>
            <p:nvPr/>
          </p:nvSpPr>
          <p:spPr>
            <a:xfrm>
              <a:off x="673998" y="3201060"/>
              <a:ext cx="71452" cy="1208303"/>
            </a:xfrm>
            <a:custGeom>
              <a:avLst/>
              <a:gdLst/>
              <a:ahLst/>
              <a:cxnLst/>
              <a:rect l="l" t="t" r="r" b="b"/>
              <a:pathLst>
                <a:path w="1253" h="21189" extrusionOk="0">
                  <a:moveTo>
                    <a:pt x="0" y="0"/>
                  </a:moveTo>
                  <a:lnTo>
                    <a:pt x="0" y="21188"/>
                  </a:lnTo>
                  <a:lnTo>
                    <a:pt x="1252" y="21188"/>
                  </a:lnTo>
                  <a:lnTo>
                    <a:pt x="1252" y="0"/>
                  </a:ln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045;p31">
              <a:extLst>
                <a:ext uri="{FF2B5EF4-FFF2-40B4-BE49-F238E27FC236}">
                  <a16:creationId xmlns:a16="http://schemas.microsoft.com/office/drawing/2014/main" id="{E7369286-607B-B743-B26C-48C6C298F43D}"/>
                </a:ext>
              </a:extLst>
            </p:cNvPr>
            <p:cNvSpPr/>
            <p:nvPr/>
          </p:nvSpPr>
          <p:spPr>
            <a:xfrm>
              <a:off x="698234" y="2793318"/>
              <a:ext cx="1288309" cy="1948772"/>
            </a:xfrm>
            <a:custGeom>
              <a:avLst/>
              <a:gdLst/>
              <a:ahLst/>
              <a:cxnLst/>
              <a:rect l="l" t="t" r="r" b="b"/>
              <a:pathLst>
                <a:path w="22592" h="34174" extrusionOk="0">
                  <a:moveTo>
                    <a:pt x="19561" y="413"/>
                  </a:moveTo>
                  <a:cubicBezTo>
                    <a:pt x="21026" y="413"/>
                    <a:pt x="22166" y="1565"/>
                    <a:pt x="22166" y="2980"/>
                  </a:cubicBezTo>
                  <a:lnTo>
                    <a:pt x="22166" y="31206"/>
                  </a:lnTo>
                  <a:cubicBezTo>
                    <a:pt x="22166" y="32608"/>
                    <a:pt x="21026" y="33760"/>
                    <a:pt x="19561" y="33760"/>
                  </a:cubicBezTo>
                  <a:lnTo>
                    <a:pt x="2969" y="33760"/>
                  </a:lnTo>
                  <a:cubicBezTo>
                    <a:pt x="1566" y="33760"/>
                    <a:pt x="414" y="32608"/>
                    <a:pt x="414" y="31206"/>
                  </a:cubicBezTo>
                  <a:lnTo>
                    <a:pt x="414" y="2980"/>
                  </a:lnTo>
                  <a:cubicBezTo>
                    <a:pt x="414" y="1565"/>
                    <a:pt x="1566" y="413"/>
                    <a:pt x="2969" y="413"/>
                  </a:cubicBezTo>
                  <a:close/>
                  <a:moveTo>
                    <a:pt x="2969" y="0"/>
                  </a:moveTo>
                  <a:cubicBezTo>
                    <a:pt x="1303" y="0"/>
                    <a:pt x="1" y="1302"/>
                    <a:pt x="1" y="2980"/>
                  </a:cubicBezTo>
                  <a:lnTo>
                    <a:pt x="1" y="31206"/>
                  </a:lnTo>
                  <a:cubicBezTo>
                    <a:pt x="1" y="32821"/>
                    <a:pt x="1303" y="34174"/>
                    <a:pt x="2969" y="34174"/>
                  </a:cubicBezTo>
                  <a:lnTo>
                    <a:pt x="19561" y="34174"/>
                  </a:lnTo>
                  <a:cubicBezTo>
                    <a:pt x="21226" y="34174"/>
                    <a:pt x="22591" y="32821"/>
                    <a:pt x="22591" y="31206"/>
                  </a:cubicBezTo>
                  <a:lnTo>
                    <a:pt x="22591" y="2980"/>
                  </a:lnTo>
                  <a:cubicBezTo>
                    <a:pt x="22591" y="1302"/>
                    <a:pt x="21226" y="0"/>
                    <a:pt x="19561" y="0"/>
                  </a:cubicBez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046;p31">
              <a:extLst>
                <a:ext uri="{FF2B5EF4-FFF2-40B4-BE49-F238E27FC236}">
                  <a16:creationId xmlns:a16="http://schemas.microsoft.com/office/drawing/2014/main" id="{C778C778-E74B-9B44-A2A3-D67459867F2A}"/>
                </a:ext>
              </a:extLst>
            </p:cNvPr>
            <p:cNvSpPr/>
            <p:nvPr/>
          </p:nvSpPr>
          <p:spPr>
            <a:xfrm>
              <a:off x="1328836" y="2359117"/>
              <a:ext cx="23608" cy="446335"/>
            </a:xfrm>
            <a:custGeom>
              <a:avLst/>
              <a:gdLst/>
              <a:ahLst/>
              <a:cxnLst/>
              <a:rect l="l" t="t" r="r" b="b"/>
              <a:pathLst>
                <a:path w="414" h="7827" extrusionOk="0">
                  <a:moveTo>
                    <a:pt x="0" y="0"/>
                  </a:moveTo>
                  <a:lnTo>
                    <a:pt x="0" y="7827"/>
                  </a:lnTo>
                  <a:lnTo>
                    <a:pt x="413" y="7827"/>
                  </a:lnTo>
                  <a:lnTo>
                    <a:pt x="413" y="0"/>
                  </a:ln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047;p31">
              <a:extLst>
                <a:ext uri="{FF2B5EF4-FFF2-40B4-BE49-F238E27FC236}">
                  <a16:creationId xmlns:a16="http://schemas.microsoft.com/office/drawing/2014/main" id="{EB2BAD39-2ECC-3249-B297-74D92CD0D4B8}"/>
                </a:ext>
              </a:extLst>
            </p:cNvPr>
            <p:cNvSpPr/>
            <p:nvPr/>
          </p:nvSpPr>
          <p:spPr>
            <a:xfrm>
              <a:off x="843937" y="1374321"/>
              <a:ext cx="993376" cy="993376"/>
            </a:xfrm>
            <a:custGeom>
              <a:avLst/>
              <a:gdLst/>
              <a:ahLst/>
              <a:cxnLst/>
              <a:rect l="l" t="t" r="r" b="b"/>
              <a:pathLst>
                <a:path w="17420" h="17420" extrusionOk="0">
                  <a:moveTo>
                    <a:pt x="8716" y="414"/>
                  </a:moveTo>
                  <a:cubicBezTo>
                    <a:pt x="13299" y="414"/>
                    <a:pt x="17006" y="4171"/>
                    <a:pt x="17006" y="8704"/>
                  </a:cubicBezTo>
                  <a:cubicBezTo>
                    <a:pt x="17006" y="13300"/>
                    <a:pt x="13299" y="17006"/>
                    <a:pt x="8716" y="17006"/>
                  </a:cubicBezTo>
                  <a:cubicBezTo>
                    <a:pt x="4120" y="17006"/>
                    <a:pt x="414" y="13300"/>
                    <a:pt x="414" y="8704"/>
                  </a:cubicBezTo>
                  <a:cubicBezTo>
                    <a:pt x="414" y="4171"/>
                    <a:pt x="4120" y="414"/>
                    <a:pt x="8716" y="414"/>
                  </a:cubicBezTo>
                  <a:close/>
                  <a:moveTo>
                    <a:pt x="8716" y="1"/>
                  </a:moveTo>
                  <a:cubicBezTo>
                    <a:pt x="3908" y="1"/>
                    <a:pt x="0" y="3908"/>
                    <a:pt x="0" y="8704"/>
                  </a:cubicBezTo>
                  <a:cubicBezTo>
                    <a:pt x="0" y="13563"/>
                    <a:pt x="3908" y="17420"/>
                    <a:pt x="8716" y="17420"/>
                  </a:cubicBezTo>
                  <a:cubicBezTo>
                    <a:pt x="13512" y="17420"/>
                    <a:pt x="17419" y="13563"/>
                    <a:pt x="17419" y="8704"/>
                  </a:cubicBezTo>
                  <a:cubicBezTo>
                    <a:pt x="17419" y="3908"/>
                    <a:pt x="13512" y="1"/>
                    <a:pt x="8716" y="1"/>
                  </a:cubicBez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048;p31">
              <a:extLst>
                <a:ext uri="{FF2B5EF4-FFF2-40B4-BE49-F238E27FC236}">
                  <a16:creationId xmlns:a16="http://schemas.microsoft.com/office/drawing/2014/main" id="{87A01078-E3BD-2F40-A056-3ED87F858D3E}"/>
                </a:ext>
              </a:extLst>
            </p:cNvPr>
            <p:cNvSpPr/>
            <p:nvPr/>
          </p:nvSpPr>
          <p:spPr>
            <a:xfrm rot="5400000">
              <a:off x="715329" y="1442940"/>
              <a:ext cx="1285401" cy="1056217"/>
            </a:xfrm>
            <a:custGeom>
              <a:avLst/>
              <a:gdLst/>
              <a:ahLst/>
              <a:cxnLst/>
              <a:rect l="l" t="t" r="r" b="b"/>
              <a:pathLst>
                <a:path w="22541" h="18522" extrusionOk="0">
                  <a:moveTo>
                    <a:pt x="9242" y="1"/>
                  </a:moveTo>
                  <a:cubicBezTo>
                    <a:pt x="4120" y="1"/>
                    <a:pt x="1" y="4171"/>
                    <a:pt x="1" y="9230"/>
                  </a:cubicBezTo>
                  <a:cubicBezTo>
                    <a:pt x="1" y="14352"/>
                    <a:pt x="4120" y="18522"/>
                    <a:pt x="9242" y="18522"/>
                  </a:cubicBezTo>
                  <a:cubicBezTo>
                    <a:pt x="14088" y="18522"/>
                    <a:pt x="18108" y="14765"/>
                    <a:pt x="18471" y="9969"/>
                  </a:cubicBezTo>
                  <a:lnTo>
                    <a:pt x="19310" y="9969"/>
                  </a:lnTo>
                  <a:lnTo>
                    <a:pt x="19310" y="10958"/>
                  </a:lnTo>
                  <a:cubicBezTo>
                    <a:pt x="19310" y="11222"/>
                    <a:pt x="19554" y="11406"/>
                    <a:pt x="19808" y="11406"/>
                  </a:cubicBezTo>
                  <a:cubicBezTo>
                    <a:pt x="19903" y="11406"/>
                    <a:pt x="20001" y="11380"/>
                    <a:pt x="20087" y="11321"/>
                  </a:cubicBezTo>
                  <a:lnTo>
                    <a:pt x="22278" y="9656"/>
                  </a:lnTo>
                  <a:cubicBezTo>
                    <a:pt x="22541" y="9443"/>
                    <a:pt x="22541" y="9080"/>
                    <a:pt x="22278" y="8867"/>
                  </a:cubicBezTo>
                  <a:lnTo>
                    <a:pt x="20087" y="7201"/>
                  </a:lnTo>
                  <a:cubicBezTo>
                    <a:pt x="19998" y="7127"/>
                    <a:pt x="19898" y="7095"/>
                    <a:pt x="19799" y="7095"/>
                  </a:cubicBezTo>
                  <a:cubicBezTo>
                    <a:pt x="19549" y="7095"/>
                    <a:pt x="19310" y="7304"/>
                    <a:pt x="19310" y="7565"/>
                  </a:cubicBezTo>
                  <a:lnTo>
                    <a:pt x="19310" y="8504"/>
                  </a:lnTo>
                  <a:lnTo>
                    <a:pt x="17845" y="8504"/>
                  </a:lnTo>
                  <a:cubicBezTo>
                    <a:pt x="17382" y="8504"/>
                    <a:pt x="17069" y="8867"/>
                    <a:pt x="17069" y="9293"/>
                  </a:cubicBezTo>
                  <a:cubicBezTo>
                    <a:pt x="17006" y="13563"/>
                    <a:pt x="13512" y="17057"/>
                    <a:pt x="9242" y="17057"/>
                  </a:cubicBezTo>
                  <a:cubicBezTo>
                    <a:pt x="4959" y="17057"/>
                    <a:pt x="1466" y="13563"/>
                    <a:pt x="1466" y="9230"/>
                  </a:cubicBezTo>
                  <a:cubicBezTo>
                    <a:pt x="1466" y="4960"/>
                    <a:pt x="4959" y="1466"/>
                    <a:pt x="9242" y="1466"/>
                  </a:cubicBezTo>
                  <a:lnTo>
                    <a:pt x="9242" y="1"/>
                  </a:ln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049;p31">
              <a:extLst>
                <a:ext uri="{FF2B5EF4-FFF2-40B4-BE49-F238E27FC236}">
                  <a16:creationId xmlns:a16="http://schemas.microsoft.com/office/drawing/2014/main" id="{9B31B7C4-8813-A446-8ED5-BB4ACA2C39CE}"/>
                </a:ext>
              </a:extLst>
            </p:cNvPr>
            <p:cNvSpPr/>
            <p:nvPr/>
          </p:nvSpPr>
          <p:spPr>
            <a:xfrm>
              <a:off x="1028191" y="1558575"/>
              <a:ext cx="627731" cy="627731"/>
            </a:xfrm>
            <a:custGeom>
              <a:avLst/>
              <a:gdLst/>
              <a:ahLst/>
              <a:cxnLst/>
              <a:rect l="l" t="t" r="r" b="b"/>
              <a:pathLst>
                <a:path w="11008" h="11008" extrusionOk="0">
                  <a:moveTo>
                    <a:pt x="5485" y="1"/>
                  </a:moveTo>
                  <a:cubicBezTo>
                    <a:pt x="2455" y="1"/>
                    <a:pt x="0" y="2455"/>
                    <a:pt x="0" y="5473"/>
                  </a:cubicBezTo>
                  <a:cubicBezTo>
                    <a:pt x="0" y="8554"/>
                    <a:pt x="2455" y="11008"/>
                    <a:pt x="5485" y="11008"/>
                  </a:cubicBezTo>
                  <a:cubicBezTo>
                    <a:pt x="8503" y="11008"/>
                    <a:pt x="11008" y="8554"/>
                    <a:pt x="11008" y="5473"/>
                  </a:cubicBezTo>
                  <a:cubicBezTo>
                    <a:pt x="11008" y="2455"/>
                    <a:pt x="8503" y="1"/>
                    <a:pt x="5485" y="1"/>
                  </a:cubicBez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" name="Google Shape;1050;p31">
            <a:extLst>
              <a:ext uri="{FF2B5EF4-FFF2-40B4-BE49-F238E27FC236}">
                <a16:creationId xmlns:a16="http://schemas.microsoft.com/office/drawing/2014/main" id="{62F6953D-FE9A-5048-9994-E96110B984BD}"/>
              </a:ext>
            </a:extLst>
          </p:cNvPr>
          <p:cNvGrpSpPr/>
          <p:nvPr/>
        </p:nvGrpSpPr>
        <p:grpSpPr>
          <a:xfrm>
            <a:off x="3354929" y="1113865"/>
            <a:ext cx="1312545" cy="3413745"/>
            <a:chOff x="2265728" y="1328345"/>
            <a:chExt cx="1312545" cy="3413745"/>
          </a:xfrm>
          <a:solidFill>
            <a:srgbClr val="E1D7C2"/>
          </a:solidFill>
        </p:grpSpPr>
        <p:sp>
          <p:nvSpPr>
            <p:cNvPr id="49" name="Google Shape;1051;p31">
              <a:extLst>
                <a:ext uri="{FF2B5EF4-FFF2-40B4-BE49-F238E27FC236}">
                  <a16:creationId xmlns:a16="http://schemas.microsoft.com/office/drawing/2014/main" id="{9E3C7E59-7A23-F445-A921-C49D74DE47CA}"/>
                </a:ext>
              </a:extLst>
            </p:cNvPr>
            <p:cNvSpPr/>
            <p:nvPr/>
          </p:nvSpPr>
          <p:spPr>
            <a:xfrm>
              <a:off x="2301426" y="3242461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052;p31">
              <a:extLst>
                <a:ext uri="{FF2B5EF4-FFF2-40B4-BE49-F238E27FC236}">
                  <a16:creationId xmlns:a16="http://schemas.microsoft.com/office/drawing/2014/main" id="{E369CC03-B14A-434D-9B65-250452552BB9}"/>
                </a:ext>
              </a:extLst>
            </p:cNvPr>
            <p:cNvSpPr/>
            <p:nvPr/>
          </p:nvSpPr>
          <p:spPr>
            <a:xfrm>
              <a:off x="2301426" y="3284604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053;p31">
              <a:extLst>
                <a:ext uri="{FF2B5EF4-FFF2-40B4-BE49-F238E27FC236}">
                  <a16:creationId xmlns:a16="http://schemas.microsoft.com/office/drawing/2014/main" id="{29C606A8-0240-E44B-99BF-24C445EB756F}"/>
                </a:ext>
              </a:extLst>
            </p:cNvPr>
            <p:cNvSpPr/>
            <p:nvPr/>
          </p:nvSpPr>
          <p:spPr>
            <a:xfrm>
              <a:off x="2301426" y="3326005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054;p31">
              <a:extLst>
                <a:ext uri="{FF2B5EF4-FFF2-40B4-BE49-F238E27FC236}">
                  <a16:creationId xmlns:a16="http://schemas.microsoft.com/office/drawing/2014/main" id="{9FA020FE-B5F8-7E41-B283-830496C58D9D}"/>
                </a:ext>
              </a:extLst>
            </p:cNvPr>
            <p:cNvSpPr/>
            <p:nvPr/>
          </p:nvSpPr>
          <p:spPr>
            <a:xfrm>
              <a:off x="2301426" y="3364555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055;p31">
              <a:extLst>
                <a:ext uri="{FF2B5EF4-FFF2-40B4-BE49-F238E27FC236}">
                  <a16:creationId xmlns:a16="http://schemas.microsoft.com/office/drawing/2014/main" id="{E7C05D95-76CF-F84D-86A7-731EB8973627}"/>
                </a:ext>
              </a:extLst>
            </p:cNvPr>
            <p:cNvSpPr/>
            <p:nvPr/>
          </p:nvSpPr>
          <p:spPr>
            <a:xfrm>
              <a:off x="2301426" y="3406014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056;p31">
              <a:extLst>
                <a:ext uri="{FF2B5EF4-FFF2-40B4-BE49-F238E27FC236}">
                  <a16:creationId xmlns:a16="http://schemas.microsoft.com/office/drawing/2014/main" id="{987E8B70-0298-2E40-AEBE-EB31965C73D1}"/>
                </a:ext>
              </a:extLst>
            </p:cNvPr>
            <p:cNvSpPr/>
            <p:nvPr/>
          </p:nvSpPr>
          <p:spPr>
            <a:xfrm>
              <a:off x="2301426" y="3448157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057;p31">
              <a:extLst>
                <a:ext uri="{FF2B5EF4-FFF2-40B4-BE49-F238E27FC236}">
                  <a16:creationId xmlns:a16="http://schemas.microsoft.com/office/drawing/2014/main" id="{7E9E76B9-44C5-5D45-A695-92B226B0C6E6}"/>
                </a:ext>
              </a:extLst>
            </p:cNvPr>
            <p:cNvSpPr/>
            <p:nvPr/>
          </p:nvSpPr>
          <p:spPr>
            <a:xfrm>
              <a:off x="2301426" y="3489558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058;p31">
              <a:extLst>
                <a:ext uri="{FF2B5EF4-FFF2-40B4-BE49-F238E27FC236}">
                  <a16:creationId xmlns:a16="http://schemas.microsoft.com/office/drawing/2014/main" id="{65C51430-2F28-5242-95C2-72F241F9083C}"/>
                </a:ext>
              </a:extLst>
            </p:cNvPr>
            <p:cNvSpPr/>
            <p:nvPr/>
          </p:nvSpPr>
          <p:spPr>
            <a:xfrm>
              <a:off x="2301426" y="3528108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059;p31">
              <a:extLst>
                <a:ext uri="{FF2B5EF4-FFF2-40B4-BE49-F238E27FC236}">
                  <a16:creationId xmlns:a16="http://schemas.microsoft.com/office/drawing/2014/main" id="{706359CB-7662-FE44-948F-BEBF9E6AFDC8}"/>
                </a:ext>
              </a:extLst>
            </p:cNvPr>
            <p:cNvSpPr/>
            <p:nvPr/>
          </p:nvSpPr>
          <p:spPr>
            <a:xfrm>
              <a:off x="2301426" y="3570251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060;p31">
              <a:extLst>
                <a:ext uri="{FF2B5EF4-FFF2-40B4-BE49-F238E27FC236}">
                  <a16:creationId xmlns:a16="http://schemas.microsoft.com/office/drawing/2014/main" id="{9FB1DBB0-E4B4-214A-924F-BCEB99537708}"/>
                </a:ext>
              </a:extLst>
            </p:cNvPr>
            <p:cNvSpPr/>
            <p:nvPr/>
          </p:nvSpPr>
          <p:spPr>
            <a:xfrm>
              <a:off x="2301426" y="3611652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061;p31">
              <a:extLst>
                <a:ext uri="{FF2B5EF4-FFF2-40B4-BE49-F238E27FC236}">
                  <a16:creationId xmlns:a16="http://schemas.microsoft.com/office/drawing/2014/main" id="{A4BFF12F-A301-0443-A68A-1F68A9E80A02}"/>
                </a:ext>
              </a:extLst>
            </p:cNvPr>
            <p:cNvSpPr/>
            <p:nvPr/>
          </p:nvSpPr>
          <p:spPr>
            <a:xfrm>
              <a:off x="2301426" y="3650203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062;p31">
              <a:extLst>
                <a:ext uri="{FF2B5EF4-FFF2-40B4-BE49-F238E27FC236}">
                  <a16:creationId xmlns:a16="http://schemas.microsoft.com/office/drawing/2014/main" id="{AE810342-274F-4947-8333-84243C49DCCB}"/>
                </a:ext>
              </a:extLst>
            </p:cNvPr>
            <p:cNvSpPr/>
            <p:nvPr/>
          </p:nvSpPr>
          <p:spPr>
            <a:xfrm>
              <a:off x="2301426" y="3691661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063;p31">
              <a:extLst>
                <a:ext uri="{FF2B5EF4-FFF2-40B4-BE49-F238E27FC236}">
                  <a16:creationId xmlns:a16="http://schemas.microsoft.com/office/drawing/2014/main" id="{805AFF28-AEAD-2845-A5D9-4DAA5EB3BBA8}"/>
                </a:ext>
              </a:extLst>
            </p:cNvPr>
            <p:cNvSpPr/>
            <p:nvPr/>
          </p:nvSpPr>
          <p:spPr>
            <a:xfrm>
              <a:off x="2301426" y="3733804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064;p31">
              <a:extLst>
                <a:ext uri="{FF2B5EF4-FFF2-40B4-BE49-F238E27FC236}">
                  <a16:creationId xmlns:a16="http://schemas.microsoft.com/office/drawing/2014/main" id="{7B6DD8B7-CD10-FC4B-B7DC-78E468458AE6}"/>
                </a:ext>
              </a:extLst>
            </p:cNvPr>
            <p:cNvSpPr/>
            <p:nvPr/>
          </p:nvSpPr>
          <p:spPr>
            <a:xfrm>
              <a:off x="2301426" y="3775205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065;p31">
              <a:extLst>
                <a:ext uri="{FF2B5EF4-FFF2-40B4-BE49-F238E27FC236}">
                  <a16:creationId xmlns:a16="http://schemas.microsoft.com/office/drawing/2014/main" id="{CDD51888-F9FE-6543-B7A2-CEDA3E11041C}"/>
                </a:ext>
              </a:extLst>
            </p:cNvPr>
            <p:cNvSpPr/>
            <p:nvPr/>
          </p:nvSpPr>
          <p:spPr>
            <a:xfrm>
              <a:off x="2301426" y="3813755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066;p31">
              <a:extLst>
                <a:ext uri="{FF2B5EF4-FFF2-40B4-BE49-F238E27FC236}">
                  <a16:creationId xmlns:a16="http://schemas.microsoft.com/office/drawing/2014/main" id="{DBC37E57-7E30-5C4A-9721-8C703481B250}"/>
                </a:ext>
              </a:extLst>
            </p:cNvPr>
            <p:cNvSpPr/>
            <p:nvPr/>
          </p:nvSpPr>
          <p:spPr>
            <a:xfrm>
              <a:off x="2301426" y="3855898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067;p31">
              <a:extLst>
                <a:ext uri="{FF2B5EF4-FFF2-40B4-BE49-F238E27FC236}">
                  <a16:creationId xmlns:a16="http://schemas.microsoft.com/office/drawing/2014/main" id="{EB12C6AE-A10D-1C4C-8F65-1336AF76F2F0}"/>
                </a:ext>
              </a:extLst>
            </p:cNvPr>
            <p:cNvSpPr/>
            <p:nvPr/>
          </p:nvSpPr>
          <p:spPr>
            <a:xfrm>
              <a:off x="2301426" y="3897299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068;p31">
              <a:extLst>
                <a:ext uri="{FF2B5EF4-FFF2-40B4-BE49-F238E27FC236}">
                  <a16:creationId xmlns:a16="http://schemas.microsoft.com/office/drawing/2014/main" id="{947EE717-C0E7-2E42-8FE1-F54A203F2974}"/>
                </a:ext>
              </a:extLst>
            </p:cNvPr>
            <p:cNvSpPr/>
            <p:nvPr/>
          </p:nvSpPr>
          <p:spPr>
            <a:xfrm>
              <a:off x="2301426" y="3938701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069;p31">
              <a:extLst>
                <a:ext uri="{FF2B5EF4-FFF2-40B4-BE49-F238E27FC236}">
                  <a16:creationId xmlns:a16="http://schemas.microsoft.com/office/drawing/2014/main" id="{A5CB11EF-F3E0-3B45-B7D5-20D5216516C5}"/>
                </a:ext>
              </a:extLst>
            </p:cNvPr>
            <p:cNvSpPr/>
            <p:nvPr/>
          </p:nvSpPr>
          <p:spPr>
            <a:xfrm>
              <a:off x="2301426" y="3977308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070;p31">
              <a:extLst>
                <a:ext uri="{FF2B5EF4-FFF2-40B4-BE49-F238E27FC236}">
                  <a16:creationId xmlns:a16="http://schemas.microsoft.com/office/drawing/2014/main" id="{B5A55038-CC65-D746-89CB-D42D04CB4281}"/>
                </a:ext>
              </a:extLst>
            </p:cNvPr>
            <p:cNvSpPr/>
            <p:nvPr/>
          </p:nvSpPr>
          <p:spPr>
            <a:xfrm>
              <a:off x="2301426" y="4019451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071;p31">
              <a:extLst>
                <a:ext uri="{FF2B5EF4-FFF2-40B4-BE49-F238E27FC236}">
                  <a16:creationId xmlns:a16="http://schemas.microsoft.com/office/drawing/2014/main" id="{E39BB087-5F0C-4E49-9AA8-A57685D8CC5A}"/>
                </a:ext>
              </a:extLst>
            </p:cNvPr>
            <p:cNvSpPr/>
            <p:nvPr/>
          </p:nvSpPr>
          <p:spPr>
            <a:xfrm>
              <a:off x="2301426" y="4060852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072;p31">
              <a:extLst>
                <a:ext uri="{FF2B5EF4-FFF2-40B4-BE49-F238E27FC236}">
                  <a16:creationId xmlns:a16="http://schemas.microsoft.com/office/drawing/2014/main" id="{E5613EAD-2368-DB49-B73F-1B8CE7EAA3F7}"/>
                </a:ext>
              </a:extLst>
            </p:cNvPr>
            <p:cNvSpPr/>
            <p:nvPr/>
          </p:nvSpPr>
          <p:spPr>
            <a:xfrm>
              <a:off x="2301426" y="4102254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073;p31">
              <a:extLst>
                <a:ext uri="{FF2B5EF4-FFF2-40B4-BE49-F238E27FC236}">
                  <a16:creationId xmlns:a16="http://schemas.microsoft.com/office/drawing/2014/main" id="{EA3E1604-6785-F34D-8145-1C03EA46F028}"/>
                </a:ext>
              </a:extLst>
            </p:cNvPr>
            <p:cNvSpPr/>
            <p:nvPr/>
          </p:nvSpPr>
          <p:spPr>
            <a:xfrm>
              <a:off x="2301426" y="4141545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074;p31">
              <a:extLst>
                <a:ext uri="{FF2B5EF4-FFF2-40B4-BE49-F238E27FC236}">
                  <a16:creationId xmlns:a16="http://schemas.microsoft.com/office/drawing/2014/main" id="{A588C463-AF00-0540-ADE8-DFBFA13CFA95}"/>
                </a:ext>
              </a:extLst>
            </p:cNvPr>
            <p:cNvSpPr/>
            <p:nvPr/>
          </p:nvSpPr>
          <p:spPr>
            <a:xfrm>
              <a:off x="2301426" y="4182947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075;p31">
              <a:extLst>
                <a:ext uri="{FF2B5EF4-FFF2-40B4-BE49-F238E27FC236}">
                  <a16:creationId xmlns:a16="http://schemas.microsoft.com/office/drawing/2014/main" id="{7A5FB481-70C4-3A43-8EA3-B75D92D6F1D3}"/>
                </a:ext>
              </a:extLst>
            </p:cNvPr>
            <p:cNvSpPr/>
            <p:nvPr/>
          </p:nvSpPr>
          <p:spPr>
            <a:xfrm>
              <a:off x="2301426" y="4224348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076;p31">
              <a:extLst>
                <a:ext uri="{FF2B5EF4-FFF2-40B4-BE49-F238E27FC236}">
                  <a16:creationId xmlns:a16="http://schemas.microsoft.com/office/drawing/2014/main" id="{7E67A8C0-55D4-4C40-98FC-E51F72D55103}"/>
                </a:ext>
              </a:extLst>
            </p:cNvPr>
            <p:cNvSpPr/>
            <p:nvPr/>
          </p:nvSpPr>
          <p:spPr>
            <a:xfrm>
              <a:off x="2301426" y="4266491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077;p31">
              <a:extLst>
                <a:ext uri="{FF2B5EF4-FFF2-40B4-BE49-F238E27FC236}">
                  <a16:creationId xmlns:a16="http://schemas.microsoft.com/office/drawing/2014/main" id="{53EFC59B-D493-F74D-B588-5D1E01C98142}"/>
                </a:ext>
              </a:extLst>
            </p:cNvPr>
            <p:cNvSpPr/>
            <p:nvPr/>
          </p:nvSpPr>
          <p:spPr>
            <a:xfrm>
              <a:off x="2301426" y="4305098"/>
              <a:ext cx="57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078;p31">
              <a:extLst>
                <a:ext uri="{FF2B5EF4-FFF2-40B4-BE49-F238E27FC236}">
                  <a16:creationId xmlns:a16="http://schemas.microsoft.com/office/drawing/2014/main" id="{97715EE8-A1FC-7447-8AB9-E3041D13CA35}"/>
                </a:ext>
              </a:extLst>
            </p:cNvPr>
            <p:cNvSpPr/>
            <p:nvPr/>
          </p:nvSpPr>
          <p:spPr>
            <a:xfrm>
              <a:off x="2301426" y="4346499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079;p31">
              <a:extLst>
                <a:ext uri="{FF2B5EF4-FFF2-40B4-BE49-F238E27FC236}">
                  <a16:creationId xmlns:a16="http://schemas.microsoft.com/office/drawing/2014/main" id="{30FF555C-EC99-A546-8587-BCC1C672103A}"/>
                </a:ext>
              </a:extLst>
            </p:cNvPr>
            <p:cNvSpPr/>
            <p:nvPr/>
          </p:nvSpPr>
          <p:spPr>
            <a:xfrm>
              <a:off x="2301426" y="4387901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080;p31">
              <a:extLst>
                <a:ext uri="{FF2B5EF4-FFF2-40B4-BE49-F238E27FC236}">
                  <a16:creationId xmlns:a16="http://schemas.microsoft.com/office/drawing/2014/main" id="{2BF35153-D6BD-8749-860E-01BEC9E78DF2}"/>
                </a:ext>
              </a:extLst>
            </p:cNvPr>
            <p:cNvSpPr/>
            <p:nvPr/>
          </p:nvSpPr>
          <p:spPr>
            <a:xfrm>
              <a:off x="2301426" y="4387901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081;p31">
              <a:extLst>
                <a:ext uri="{FF2B5EF4-FFF2-40B4-BE49-F238E27FC236}">
                  <a16:creationId xmlns:a16="http://schemas.microsoft.com/office/drawing/2014/main" id="{3B13EFA5-DD28-5F4F-BE36-A50848150DD4}"/>
                </a:ext>
              </a:extLst>
            </p:cNvPr>
            <p:cNvSpPr/>
            <p:nvPr/>
          </p:nvSpPr>
          <p:spPr>
            <a:xfrm>
              <a:off x="2265728" y="3201060"/>
              <a:ext cx="71452" cy="1208303"/>
            </a:xfrm>
            <a:custGeom>
              <a:avLst/>
              <a:gdLst/>
              <a:ahLst/>
              <a:cxnLst/>
              <a:rect l="l" t="t" r="r" b="b"/>
              <a:pathLst>
                <a:path w="1253" h="21189" extrusionOk="0">
                  <a:moveTo>
                    <a:pt x="1" y="0"/>
                  </a:moveTo>
                  <a:lnTo>
                    <a:pt x="1" y="21188"/>
                  </a:lnTo>
                  <a:lnTo>
                    <a:pt x="1253" y="21188"/>
                  </a:lnTo>
                  <a:lnTo>
                    <a:pt x="1253" y="0"/>
                  </a:ln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082;p31">
              <a:extLst>
                <a:ext uri="{FF2B5EF4-FFF2-40B4-BE49-F238E27FC236}">
                  <a16:creationId xmlns:a16="http://schemas.microsoft.com/office/drawing/2014/main" id="{AF7CACDA-BF3B-3042-8DBD-441B9B1EDC89}"/>
                </a:ext>
              </a:extLst>
            </p:cNvPr>
            <p:cNvSpPr/>
            <p:nvPr/>
          </p:nvSpPr>
          <p:spPr>
            <a:xfrm>
              <a:off x="2290021" y="2793318"/>
              <a:ext cx="1288252" cy="1948772"/>
            </a:xfrm>
            <a:custGeom>
              <a:avLst/>
              <a:gdLst/>
              <a:ahLst/>
              <a:cxnLst/>
              <a:rect l="l" t="t" r="r" b="b"/>
              <a:pathLst>
                <a:path w="22591" h="34174" extrusionOk="0">
                  <a:moveTo>
                    <a:pt x="19611" y="413"/>
                  </a:moveTo>
                  <a:cubicBezTo>
                    <a:pt x="21026" y="413"/>
                    <a:pt x="22178" y="1565"/>
                    <a:pt x="22178" y="2980"/>
                  </a:cubicBezTo>
                  <a:lnTo>
                    <a:pt x="22178" y="31206"/>
                  </a:lnTo>
                  <a:cubicBezTo>
                    <a:pt x="22178" y="32608"/>
                    <a:pt x="21026" y="33760"/>
                    <a:pt x="19611" y="33760"/>
                  </a:cubicBezTo>
                  <a:lnTo>
                    <a:pt x="2968" y="33760"/>
                  </a:lnTo>
                  <a:cubicBezTo>
                    <a:pt x="1566" y="33760"/>
                    <a:pt x="414" y="32608"/>
                    <a:pt x="414" y="31206"/>
                  </a:cubicBezTo>
                  <a:lnTo>
                    <a:pt x="414" y="2980"/>
                  </a:lnTo>
                  <a:cubicBezTo>
                    <a:pt x="414" y="1565"/>
                    <a:pt x="1566" y="413"/>
                    <a:pt x="2968" y="413"/>
                  </a:cubicBezTo>
                  <a:close/>
                  <a:moveTo>
                    <a:pt x="2968" y="0"/>
                  </a:moveTo>
                  <a:cubicBezTo>
                    <a:pt x="1353" y="0"/>
                    <a:pt x="0" y="1302"/>
                    <a:pt x="0" y="2980"/>
                  </a:cubicBezTo>
                  <a:lnTo>
                    <a:pt x="0" y="31206"/>
                  </a:lnTo>
                  <a:cubicBezTo>
                    <a:pt x="0" y="32821"/>
                    <a:pt x="1353" y="34174"/>
                    <a:pt x="2968" y="34174"/>
                  </a:cubicBezTo>
                  <a:lnTo>
                    <a:pt x="19611" y="34174"/>
                  </a:lnTo>
                  <a:cubicBezTo>
                    <a:pt x="21239" y="34174"/>
                    <a:pt x="22591" y="32821"/>
                    <a:pt x="22591" y="31206"/>
                  </a:cubicBezTo>
                  <a:lnTo>
                    <a:pt x="22591" y="2980"/>
                  </a:lnTo>
                  <a:cubicBezTo>
                    <a:pt x="22591" y="1302"/>
                    <a:pt x="21239" y="0"/>
                    <a:pt x="19611" y="0"/>
                  </a:cubicBez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083;p31">
              <a:extLst>
                <a:ext uri="{FF2B5EF4-FFF2-40B4-BE49-F238E27FC236}">
                  <a16:creationId xmlns:a16="http://schemas.microsoft.com/office/drawing/2014/main" id="{81F131AB-F73A-7F4F-B38D-0DEE1DEE9969}"/>
                </a:ext>
              </a:extLst>
            </p:cNvPr>
            <p:cNvSpPr/>
            <p:nvPr/>
          </p:nvSpPr>
          <p:spPr>
            <a:xfrm>
              <a:off x="2920565" y="2359117"/>
              <a:ext cx="23665" cy="446335"/>
            </a:xfrm>
            <a:custGeom>
              <a:avLst/>
              <a:gdLst/>
              <a:ahLst/>
              <a:cxnLst/>
              <a:rect l="l" t="t" r="r" b="b"/>
              <a:pathLst>
                <a:path w="415" h="7827" extrusionOk="0">
                  <a:moveTo>
                    <a:pt x="1" y="0"/>
                  </a:moveTo>
                  <a:lnTo>
                    <a:pt x="1" y="7827"/>
                  </a:lnTo>
                  <a:lnTo>
                    <a:pt x="414" y="7827"/>
                  </a:lnTo>
                  <a:lnTo>
                    <a:pt x="414" y="0"/>
                  </a:ln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084;p31">
              <a:extLst>
                <a:ext uri="{FF2B5EF4-FFF2-40B4-BE49-F238E27FC236}">
                  <a16:creationId xmlns:a16="http://schemas.microsoft.com/office/drawing/2014/main" id="{B8F6764B-26A0-4343-93AA-72C355E9AB51}"/>
                </a:ext>
              </a:extLst>
            </p:cNvPr>
            <p:cNvSpPr/>
            <p:nvPr/>
          </p:nvSpPr>
          <p:spPr>
            <a:xfrm>
              <a:off x="2435724" y="1374321"/>
              <a:ext cx="994060" cy="993376"/>
            </a:xfrm>
            <a:custGeom>
              <a:avLst/>
              <a:gdLst/>
              <a:ahLst/>
              <a:cxnLst/>
              <a:rect l="l" t="t" r="r" b="b"/>
              <a:pathLst>
                <a:path w="17432" h="17420" extrusionOk="0">
                  <a:moveTo>
                    <a:pt x="8716" y="414"/>
                  </a:moveTo>
                  <a:cubicBezTo>
                    <a:pt x="13299" y="414"/>
                    <a:pt x="17006" y="4171"/>
                    <a:pt x="17006" y="8704"/>
                  </a:cubicBezTo>
                  <a:cubicBezTo>
                    <a:pt x="17006" y="13300"/>
                    <a:pt x="13299" y="17006"/>
                    <a:pt x="8716" y="17006"/>
                  </a:cubicBezTo>
                  <a:cubicBezTo>
                    <a:pt x="4170" y="17006"/>
                    <a:pt x="413" y="13300"/>
                    <a:pt x="413" y="8704"/>
                  </a:cubicBezTo>
                  <a:cubicBezTo>
                    <a:pt x="413" y="4171"/>
                    <a:pt x="4170" y="414"/>
                    <a:pt x="8716" y="414"/>
                  </a:cubicBezTo>
                  <a:close/>
                  <a:moveTo>
                    <a:pt x="8716" y="1"/>
                  </a:moveTo>
                  <a:cubicBezTo>
                    <a:pt x="3907" y="1"/>
                    <a:pt x="0" y="3908"/>
                    <a:pt x="0" y="8704"/>
                  </a:cubicBezTo>
                  <a:cubicBezTo>
                    <a:pt x="0" y="13563"/>
                    <a:pt x="3907" y="17420"/>
                    <a:pt x="8716" y="17420"/>
                  </a:cubicBezTo>
                  <a:cubicBezTo>
                    <a:pt x="13512" y="17420"/>
                    <a:pt x="17431" y="13563"/>
                    <a:pt x="17431" y="8704"/>
                  </a:cubicBezTo>
                  <a:cubicBezTo>
                    <a:pt x="17431" y="3908"/>
                    <a:pt x="13512" y="1"/>
                    <a:pt x="8716" y="1"/>
                  </a:cubicBez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085;p31">
              <a:extLst>
                <a:ext uri="{FF2B5EF4-FFF2-40B4-BE49-F238E27FC236}">
                  <a16:creationId xmlns:a16="http://schemas.microsoft.com/office/drawing/2014/main" id="{F78E623A-EF76-CA45-BF07-58CD74AAE5E1}"/>
                </a:ext>
              </a:extLst>
            </p:cNvPr>
            <p:cNvSpPr/>
            <p:nvPr/>
          </p:nvSpPr>
          <p:spPr>
            <a:xfrm rot="5400000">
              <a:off x="2307113" y="1442937"/>
              <a:ext cx="1285401" cy="1056217"/>
            </a:xfrm>
            <a:custGeom>
              <a:avLst/>
              <a:gdLst/>
              <a:ahLst/>
              <a:cxnLst/>
              <a:rect l="l" t="t" r="r" b="b"/>
              <a:pathLst>
                <a:path w="22541" h="18522" extrusionOk="0">
                  <a:moveTo>
                    <a:pt x="9242" y="1"/>
                  </a:moveTo>
                  <a:cubicBezTo>
                    <a:pt x="4183" y="1"/>
                    <a:pt x="0" y="4171"/>
                    <a:pt x="0" y="9230"/>
                  </a:cubicBezTo>
                  <a:cubicBezTo>
                    <a:pt x="0" y="14352"/>
                    <a:pt x="4183" y="18522"/>
                    <a:pt x="9242" y="18522"/>
                  </a:cubicBezTo>
                  <a:cubicBezTo>
                    <a:pt x="14088" y="18522"/>
                    <a:pt x="18108" y="14765"/>
                    <a:pt x="18471" y="9969"/>
                  </a:cubicBezTo>
                  <a:lnTo>
                    <a:pt x="19310" y="9969"/>
                  </a:lnTo>
                  <a:lnTo>
                    <a:pt x="19310" y="10958"/>
                  </a:lnTo>
                  <a:cubicBezTo>
                    <a:pt x="19310" y="11222"/>
                    <a:pt x="19554" y="11406"/>
                    <a:pt x="19807" y="11406"/>
                  </a:cubicBezTo>
                  <a:cubicBezTo>
                    <a:pt x="19903" y="11406"/>
                    <a:pt x="20000" y="11380"/>
                    <a:pt x="20086" y="11321"/>
                  </a:cubicBezTo>
                  <a:lnTo>
                    <a:pt x="22278" y="9656"/>
                  </a:lnTo>
                  <a:cubicBezTo>
                    <a:pt x="22541" y="9443"/>
                    <a:pt x="22541" y="9080"/>
                    <a:pt x="22278" y="8867"/>
                  </a:cubicBezTo>
                  <a:lnTo>
                    <a:pt x="20086" y="7201"/>
                  </a:lnTo>
                  <a:cubicBezTo>
                    <a:pt x="19998" y="7127"/>
                    <a:pt x="19897" y="7095"/>
                    <a:pt x="19799" y="7095"/>
                  </a:cubicBezTo>
                  <a:cubicBezTo>
                    <a:pt x="19548" y="7095"/>
                    <a:pt x="19310" y="7304"/>
                    <a:pt x="19310" y="7565"/>
                  </a:cubicBezTo>
                  <a:lnTo>
                    <a:pt x="19310" y="8504"/>
                  </a:lnTo>
                  <a:lnTo>
                    <a:pt x="17845" y="8504"/>
                  </a:lnTo>
                  <a:cubicBezTo>
                    <a:pt x="17381" y="8504"/>
                    <a:pt x="17068" y="8867"/>
                    <a:pt x="17068" y="9293"/>
                  </a:cubicBezTo>
                  <a:cubicBezTo>
                    <a:pt x="17018" y="13563"/>
                    <a:pt x="13512" y="17057"/>
                    <a:pt x="9242" y="17057"/>
                  </a:cubicBezTo>
                  <a:cubicBezTo>
                    <a:pt x="4959" y="17057"/>
                    <a:pt x="1465" y="13563"/>
                    <a:pt x="1465" y="9230"/>
                  </a:cubicBezTo>
                  <a:cubicBezTo>
                    <a:pt x="1465" y="4960"/>
                    <a:pt x="4959" y="1466"/>
                    <a:pt x="9242" y="1466"/>
                  </a:cubicBezTo>
                  <a:lnTo>
                    <a:pt x="9242" y="1"/>
                  </a:ln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086;p31">
              <a:extLst>
                <a:ext uri="{FF2B5EF4-FFF2-40B4-BE49-F238E27FC236}">
                  <a16:creationId xmlns:a16="http://schemas.microsoft.com/office/drawing/2014/main" id="{C139EEA4-5925-B543-BC17-C6439BAB8ED4}"/>
                </a:ext>
              </a:extLst>
            </p:cNvPr>
            <p:cNvSpPr/>
            <p:nvPr/>
          </p:nvSpPr>
          <p:spPr>
            <a:xfrm>
              <a:off x="2619921" y="1558575"/>
              <a:ext cx="627788" cy="627731"/>
            </a:xfrm>
            <a:custGeom>
              <a:avLst/>
              <a:gdLst/>
              <a:ahLst/>
              <a:cxnLst/>
              <a:rect l="l" t="t" r="r" b="b"/>
              <a:pathLst>
                <a:path w="11009" h="11008" extrusionOk="0">
                  <a:moveTo>
                    <a:pt x="5486" y="1"/>
                  </a:moveTo>
                  <a:cubicBezTo>
                    <a:pt x="2455" y="1"/>
                    <a:pt x="1" y="2455"/>
                    <a:pt x="1" y="5473"/>
                  </a:cubicBezTo>
                  <a:cubicBezTo>
                    <a:pt x="1" y="8554"/>
                    <a:pt x="2455" y="11008"/>
                    <a:pt x="5486" y="11008"/>
                  </a:cubicBezTo>
                  <a:cubicBezTo>
                    <a:pt x="8566" y="11008"/>
                    <a:pt x="11008" y="8554"/>
                    <a:pt x="11008" y="5473"/>
                  </a:cubicBezTo>
                  <a:cubicBezTo>
                    <a:pt x="11008" y="2455"/>
                    <a:pt x="8566" y="1"/>
                    <a:pt x="5486" y="1"/>
                  </a:cubicBez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" name="Google Shape;1087;p31">
            <a:extLst>
              <a:ext uri="{FF2B5EF4-FFF2-40B4-BE49-F238E27FC236}">
                <a16:creationId xmlns:a16="http://schemas.microsoft.com/office/drawing/2014/main" id="{D1DE4695-4E68-B042-BD2C-598227D0757E}"/>
              </a:ext>
            </a:extLst>
          </p:cNvPr>
          <p:cNvGrpSpPr/>
          <p:nvPr/>
        </p:nvGrpSpPr>
        <p:grpSpPr>
          <a:xfrm>
            <a:off x="4767168" y="1113838"/>
            <a:ext cx="1492093" cy="3413772"/>
            <a:chOff x="3858199" y="1328318"/>
            <a:chExt cx="1311861" cy="3413772"/>
          </a:xfrm>
          <a:solidFill>
            <a:srgbClr val="E1D7C2"/>
          </a:solidFill>
        </p:grpSpPr>
        <p:sp>
          <p:nvSpPr>
            <p:cNvPr id="86" name="Google Shape;1088;p31">
              <a:extLst>
                <a:ext uri="{FF2B5EF4-FFF2-40B4-BE49-F238E27FC236}">
                  <a16:creationId xmlns:a16="http://schemas.microsoft.com/office/drawing/2014/main" id="{1681B864-EBB4-D843-98C5-9116D76D9738}"/>
                </a:ext>
              </a:extLst>
            </p:cNvPr>
            <p:cNvSpPr/>
            <p:nvPr/>
          </p:nvSpPr>
          <p:spPr>
            <a:xfrm>
              <a:off x="3893897" y="3242461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089;p31">
              <a:extLst>
                <a:ext uri="{FF2B5EF4-FFF2-40B4-BE49-F238E27FC236}">
                  <a16:creationId xmlns:a16="http://schemas.microsoft.com/office/drawing/2014/main" id="{8C0DDF97-1F2E-D84C-A0DC-9EAD08666A7F}"/>
                </a:ext>
              </a:extLst>
            </p:cNvPr>
            <p:cNvSpPr/>
            <p:nvPr/>
          </p:nvSpPr>
          <p:spPr>
            <a:xfrm>
              <a:off x="3893897" y="3284604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090;p31">
              <a:extLst>
                <a:ext uri="{FF2B5EF4-FFF2-40B4-BE49-F238E27FC236}">
                  <a16:creationId xmlns:a16="http://schemas.microsoft.com/office/drawing/2014/main" id="{BA0A977A-B932-9C4B-B5EA-D8B6D3074742}"/>
                </a:ext>
              </a:extLst>
            </p:cNvPr>
            <p:cNvSpPr/>
            <p:nvPr/>
          </p:nvSpPr>
          <p:spPr>
            <a:xfrm>
              <a:off x="3893897" y="3326005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091;p31">
              <a:extLst>
                <a:ext uri="{FF2B5EF4-FFF2-40B4-BE49-F238E27FC236}">
                  <a16:creationId xmlns:a16="http://schemas.microsoft.com/office/drawing/2014/main" id="{7575FB0C-8805-0840-B2F2-2F3BE0111CB8}"/>
                </a:ext>
              </a:extLst>
            </p:cNvPr>
            <p:cNvSpPr/>
            <p:nvPr/>
          </p:nvSpPr>
          <p:spPr>
            <a:xfrm>
              <a:off x="3893897" y="3364555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092;p31">
              <a:extLst>
                <a:ext uri="{FF2B5EF4-FFF2-40B4-BE49-F238E27FC236}">
                  <a16:creationId xmlns:a16="http://schemas.microsoft.com/office/drawing/2014/main" id="{7F7D5DAF-947E-884E-A15E-BAF30EAD2B9B}"/>
                </a:ext>
              </a:extLst>
            </p:cNvPr>
            <p:cNvSpPr/>
            <p:nvPr/>
          </p:nvSpPr>
          <p:spPr>
            <a:xfrm>
              <a:off x="3893897" y="3406014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093;p31">
              <a:extLst>
                <a:ext uri="{FF2B5EF4-FFF2-40B4-BE49-F238E27FC236}">
                  <a16:creationId xmlns:a16="http://schemas.microsoft.com/office/drawing/2014/main" id="{742F570B-EB9A-034E-91CB-ECE7FB16A978}"/>
                </a:ext>
              </a:extLst>
            </p:cNvPr>
            <p:cNvSpPr/>
            <p:nvPr/>
          </p:nvSpPr>
          <p:spPr>
            <a:xfrm>
              <a:off x="3893897" y="3448157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094;p31">
              <a:extLst>
                <a:ext uri="{FF2B5EF4-FFF2-40B4-BE49-F238E27FC236}">
                  <a16:creationId xmlns:a16="http://schemas.microsoft.com/office/drawing/2014/main" id="{AFAEB4CC-AF7D-564F-9A4E-A16008DC692F}"/>
                </a:ext>
              </a:extLst>
            </p:cNvPr>
            <p:cNvSpPr/>
            <p:nvPr/>
          </p:nvSpPr>
          <p:spPr>
            <a:xfrm>
              <a:off x="3893897" y="3489558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095;p31">
              <a:extLst>
                <a:ext uri="{FF2B5EF4-FFF2-40B4-BE49-F238E27FC236}">
                  <a16:creationId xmlns:a16="http://schemas.microsoft.com/office/drawing/2014/main" id="{8DB50376-FD21-4C4A-8BB0-A3988B76E93C}"/>
                </a:ext>
              </a:extLst>
            </p:cNvPr>
            <p:cNvSpPr/>
            <p:nvPr/>
          </p:nvSpPr>
          <p:spPr>
            <a:xfrm>
              <a:off x="3893897" y="3528108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096;p31">
              <a:extLst>
                <a:ext uri="{FF2B5EF4-FFF2-40B4-BE49-F238E27FC236}">
                  <a16:creationId xmlns:a16="http://schemas.microsoft.com/office/drawing/2014/main" id="{6E43C5F9-A725-294C-B875-6447B7F9A67F}"/>
                </a:ext>
              </a:extLst>
            </p:cNvPr>
            <p:cNvSpPr/>
            <p:nvPr/>
          </p:nvSpPr>
          <p:spPr>
            <a:xfrm>
              <a:off x="3893897" y="3570251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097;p31">
              <a:extLst>
                <a:ext uri="{FF2B5EF4-FFF2-40B4-BE49-F238E27FC236}">
                  <a16:creationId xmlns:a16="http://schemas.microsoft.com/office/drawing/2014/main" id="{D3CAC389-710F-9D45-B76C-2BB3967E39E2}"/>
                </a:ext>
              </a:extLst>
            </p:cNvPr>
            <p:cNvSpPr/>
            <p:nvPr/>
          </p:nvSpPr>
          <p:spPr>
            <a:xfrm>
              <a:off x="3893897" y="3611652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098;p31">
              <a:extLst>
                <a:ext uri="{FF2B5EF4-FFF2-40B4-BE49-F238E27FC236}">
                  <a16:creationId xmlns:a16="http://schemas.microsoft.com/office/drawing/2014/main" id="{254CDE62-3A63-404C-9D9F-460FAA0319C1}"/>
                </a:ext>
              </a:extLst>
            </p:cNvPr>
            <p:cNvSpPr/>
            <p:nvPr/>
          </p:nvSpPr>
          <p:spPr>
            <a:xfrm>
              <a:off x="3893897" y="3650203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099;p31">
              <a:extLst>
                <a:ext uri="{FF2B5EF4-FFF2-40B4-BE49-F238E27FC236}">
                  <a16:creationId xmlns:a16="http://schemas.microsoft.com/office/drawing/2014/main" id="{BEA4ACE6-1E4E-B343-A785-3516144FE9CB}"/>
                </a:ext>
              </a:extLst>
            </p:cNvPr>
            <p:cNvSpPr/>
            <p:nvPr/>
          </p:nvSpPr>
          <p:spPr>
            <a:xfrm>
              <a:off x="3893897" y="3691661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100;p31">
              <a:extLst>
                <a:ext uri="{FF2B5EF4-FFF2-40B4-BE49-F238E27FC236}">
                  <a16:creationId xmlns:a16="http://schemas.microsoft.com/office/drawing/2014/main" id="{0BBA0C1E-F1A3-E04D-AE9E-D3343A85054A}"/>
                </a:ext>
              </a:extLst>
            </p:cNvPr>
            <p:cNvSpPr/>
            <p:nvPr/>
          </p:nvSpPr>
          <p:spPr>
            <a:xfrm>
              <a:off x="3893897" y="3733804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101;p31">
              <a:extLst>
                <a:ext uri="{FF2B5EF4-FFF2-40B4-BE49-F238E27FC236}">
                  <a16:creationId xmlns:a16="http://schemas.microsoft.com/office/drawing/2014/main" id="{DAE03EB2-7481-B740-A9BE-FDBC56C9B988}"/>
                </a:ext>
              </a:extLst>
            </p:cNvPr>
            <p:cNvSpPr/>
            <p:nvPr/>
          </p:nvSpPr>
          <p:spPr>
            <a:xfrm>
              <a:off x="3893897" y="3775205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102;p31">
              <a:extLst>
                <a:ext uri="{FF2B5EF4-FFF2-40B4-BE49-F238E27FC236}">
                  <a16:creationId xmlns:a16="http://schemas.microsoft.com/office/drawing/2014/main" id="{638C1D03-85E7-014F-8856-14EC1D51871E}"/>
                </a:ext>
              </a:extLst>
            </p:cNvPr>
            <p:cNvSpPr/>
            <p:nvPr/>
          </p:nvSpPr>
          <p:spPr>
            <a:xfrm>
              <a:off x="3893897" y="3813755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103;p31">
              <a:extLst>
                <a:ext uri="{FF2B5EF4-FFF2-40B4-BE49-F238E27FC236}">
                  <a16:creationId xmlns:a16="http://schemas.microsoft.com/office/drawing/2014/main" id="{CEDA7211-2E65-D94B-9533-B96AE3DD4FB3}"/>
                </a:ext>
              </a:extLst>
            </p:cNvPr>
            <p:cNvSpPr/>
            <p:nvPr/>
          </p:nvSpPr>
          <p:spPr>
            <a:xfrm>
              <a:off x="3893897" y="3855898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104;p31">
              <a:extLst>
                <a:ext uri="{FF2B5EF4-FFF2-40B4-BE49-F238E27FC236}">
                  <a16:creationId xmlns:a16="http://schemas.microsoft.com/office/drawing/2014/main" id="{9C8FA08E-35ED-804A-BB71-3256A5179089}"/>
                </a:ext>
              </a:extLst>
            </p:cNvPr>
            <p:cNvSpPr/>
            <p:nvPr/>
          </p:nvSpPr>
          <p:spPr>
            <a:xfrm>
              <a:off x="3893897" y="3897299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105;p31">
              <a:extLst>
                <a:ext uri="{FF2B5EF4-FFF2-40B4-BE49-F238E27FC236}">
                  <a16:creationId xmlns:a16="http://schemas.microsoft.com/office/drawing/2014/main" id="{3B78CDA2-E4A7-5E49-BBBD-3DEFE68F6475}"/>
                </a:ext>
              </a:extLst>
            </p:cNvPr>
            <p:cNvSpPr/>
            <p:nvPr/>
          </p:nvSpPr>
          <p:spPr>
            <a:xfrm>
              <a:off x="3893897" y="3938701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106;p31">
              <a:extLst>
                <a:ext uri="{FF2B5EF4-FFF2-40B4-BE49-F238E27FC236}">
                  <a16:creationId xmlns:a16="http://schemas.microsoft.com/office/drawing/2014/main" id="{2670D66F-89C6-D94F-9809-E33C5F2E7CFD}"/>
                </a:ext>
              </a:extLst>
            </p:cNvPr>
            <p:cNvSpPr/>
            <p:nvPr/>
          </p:nvSpPr>
          <p:spPr>
            <a:xfrm>
              <a:off x="3893897" y="3977308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107;p31">
              <a:extLst>
                <a:ext uri="{FF2B5EF4-FFF2-40B4-BE49-F238E27FC236}">
                  <a16:creationId xmlns:a16="http://schemas.microsoft.com/office/drawing/2014/main" id="{C631ADEF-8E9D-784E-BD09-E7E958D10F5E}"/>
                </a:ext>
              </a:extLst>
            </p:cNvPr>
            <p:cNvSpPr/>
            <p:nvPr/>
          </p:nvSpPr>
          <p:spPr>
            <a:xfrm>
              <a:off x="3893897" y="4019451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108;p31">
              <a:extLst>
                <a:ext uri="{FF2B5EF4-FFF2-40B4-BE49-F238E27FC236}">
                  <a16:creationId xmlns:a16="http://schemas.microsoft.com/office/drawing/2014/main" id="{3DCE840E-F379-0346-9461-D962C5BEBB61}"/>
                </a:ext>
              </a:extLst>
            </p:cNvPr>
            <p:cNvSpPr/>
            <p:nvPr/>
          </p:nvSpPr>
          <p:spPr>
            <a:xfrm>
              <a:off x="3893897" y="4060852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109;p31">
              <a:extLst>
                <a:ext uri="{FF2B5EF4-FFF2-40B4-BE49-F238E27FC236}">
                  <a16:creationId xmlns:a16="http://schemas.microsoft.com/office/drawing/2014/main" id="{18D6389C-EB3D-7E4D-B65B-34ADD93229F1}"/>
                </a:ext>
              </a:extLst>
            </p:cNvPr>
            <p:cNvSpPr/>
            <p:nvPr/>
          </p:nvSpPr>
          <p:spPr>
            <a:xfrm>
              <a:off x="3893897" y="4102254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110;p31">
              <a:extLst>
                <a:ext uri="{FF2B5EF4-FFF2-40B4-BE49-F238E27FC236}">
                  <a16:creationId xmlns:a16="http://schemas.microsoft.com/office/drawing/2014/main" id="{48081EA2-8E56-DA42-B484-BA842F0FF364}"/>
                </a:ext>
              </a:extLst>
            </p:cNvPr>
            <p:cNvSpPr/>
            <p:nvPr/>
          </p:nvSpPr>
          <p:spPr>
            <a:xfrm>
              <a:off x="3893897" y="4141545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111;p31">
              <a:extLst>
                <a:ext uri="{FF2B5EF4-FFF2-40B4-BE49-F238E27FC236}">
                  <a16:creationId xmlns:a16="http://schemas.microsoft.com/office/drawing/2014/main" id="{434BCD91-9856-134F-9276-7262947DD1F0}"/>
                </a:ext>
              </a:extLst>
            </p:cNvPr>
            <p:cNvSpPr/>
            <p:nvPr/>
          </p:nvSpPr>
          <p:spPr>
            <a:xfrm>
              <a:off x="3893897" y="4182947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12;p31">
              <a:extLst>
                <a:ext uri="{FF2B5EF4-FFF2-40B4-BE49-F238E27FC236}">
                  <a16:creationId xmlns:a16="http://schemas.microsoft.com/office/drawing/2014/main" id="{62461B2C-CE45-3B47-8E14-92E734CBBB58}"/>
                </a:ext>
              </a:extLst>
            </p:cNvPr>
            <p:cNvSpPr/>
            <p:nvPr/>
          </p:nvSpPr>
          <p:spPr>
            <a:xfrm>
              <a:off x="3893897" y="4224348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3;p31">
              <a:extLst>
                <a:ext uri="{FF2B5EF4-FFF2-40B4-BE49-F238E27FC236}">
                  <a16:creationId xmlns:a16="http://schemas.microsoft.com/office/drawing/2014/main" id="{8FF25B84-4370-974C-8AC4-A9A984A3BAEC}"/>
                </a:ext>
              </a:extLst>
            </p:cNvPr>
            <p:cNvSpPr/>
            <p:nvPr/>
          </p:nvSpPr>
          <p:spPr>
            <a:xfrm>
              <a:off x="3893897" y="4266491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14;p31">
              <a:extLst>
                <a:ext uri="{FF2B5EF4-FFF2-40B4-BE49-F238E27FC236}">
                  <a16:creationId xmlns:a16="http://schemas.microsoft.com/office/drawing/2014/main" id="{2B5EDCB8-EF8E-C848-A8FA-1400A0222070}"/>
                </a:ext>
              </a:extLst>
            </p:cNvPr>
            <p:cNvSpPr/>
            <p:nvPr/>
          </p:nvSpPr>
          <p:spPr>
            <a:xfrm>
              <a:off x="3893897" y="4305098"/>
              <a:ext cx="57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15;p31">
              <a:extLst>
                <a:ext uri="{FF2B5EF4-FFF2-40B4-BE49-F238E27FC236}">
                  <a16:creationId xmlns:a16="http://schemas.microsoft.com/office/drawing/2014/main" id="{C6901DC8-00C5-CE48-95F6-581BC463A231}"/>
                </a:ext>
              </a:extLst>
            </p:cNvPr>
            <p:cNvSpPr/>
            <p:nvPr/>
          </p:nvSpPr>
          <p:spPr>
            <a:xfrm>
              <a:off x="3893897" y="4346499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16;p31">
              <a:extLst>
                <a:ext uri="{FF2B5EF4-FFF2-40B4-BE49-F238E27FC236}">
                  <a16:creationId xmlns:a16="http://schemas.microsoft.com/office/drawing/2014/main" id="{8C1348DC-9DD4-9F45-9CCD-DDE960265AC3}"/>
                </a:ext>
              </a:extLst>
            </p:cNvPr>
            <p:cNvSpPr/>
            <p:nvPr/>
          </p:nvSpPr>
          <p:spPr>
            <a:xfrm>
              <a:off x="3893897" y="4387901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17;p31">
              <a:extLst>
                <a:ext uri="{FF2B5EF4-FFF2-40B4-BE49-F238E27FC236}">
                  <a16:creationId xmlns:a16="http://schemas.microsoft.com/office/drawing/2014/main" id="{C684B78D-EB01-6143-AA45-42CC8F6D2B62}"/>
                </a:ext>
              </a:extLst>
            </p:cNvPr>
            <p:cNvSpPr/>
            <p:nvPr/>
          </p:nvSpPr>
          <p:spPr>
            <a:xfrm>
              <a:off x="3893897" y="4387901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18;p31">
              <a:extLst>
                <a:ext uri="{FF2B5EF4-FFF2-40B4-BE49-F238E27FC236}">
                  <a16:creationId xmlns:a16="http://schemas.microsoft.com/office/drawing/2014/main" id="{C240D725-B182-4346-8591-D371E7AB656C}"/>
                </a:ext>
              </a:extLst>
            </p:cNvPr>
            <p:cNvSpPr/>
            <p:nvPr/>
          </p:nvSpPr>
          <p:spPr>
            <a:xfrm>
              <a:off x="3858199" y="3201060"/>
              <a:ext cx="71509" cy="1208303"/>
            </a:xfrm>
            <a:custGeom>
              <a:avLst/>
              <a:gdLst/>
              <a:ahLst/>
              <a:cxnLst/>
              <a:rect l="l" t="t" r="r" b="b"/>
              <a:pathLst>
                <a:path w="1254" h="21189" extrusionOk="0">
                  <a:moveTo>
                    <a:pt x="1" y="0"/>
                  </a:moveTo>
                  <a:lnTo>
                    <a:pt x="1" y="21188"/>
                  </a:lnTo>
                  <a:lnTo>
                    <a:pt x="1253" y="21188"/>
                  </a:lnTo>
                  <a:lnTo>
                    <a:pt x="1253" y="0"/>
                  </a:ln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19;p31">
              <a:extLst>
                <a:ext uri="{FF2B5EF4-FFF2-40B4-BE49-F238E27FC236}">
                  <a16:creationId xmlns:a16="http://schemas.microsoft.com/office/drawing/2014/main" id="{7B3DE10A-B5CB-A242-AE05-43B2A2E71CB7}"/>
                </a:ext>
              </a:extLst>
            </p:cNvPr>
            <p:cNvSpPr/>
            <p:nvPr/>
          </p:nvSpPr>
          <p:spPr>
            <a:xfrm>
              <a:off x="3881808" y="2793318"/>
              <a:ext cx="1288252" cy="1948772"/>
            </a:xfrm>
            <a:custGeom>
              <a:avLst/>
              <a:gdLst/>
              <a:ahLst/>
              <a:cxnLst/>
              <a:rect l="l" t="t" r="r" b="b"/>
              <a:pathLst>
                <a:path w="22591" h="34174" extrusionOk="0">
                  <a:moveTo>
                    <a:pt x="19623" y="413"/>
                  </a:moveTo>
                  <a:cubicBezTo>
                    <a:pt x="21025" y="413"/>
                    <a:pt x="22177" y="1565"/>
                    <a:pt x="22177" y="2980"/>
                  </a:cubicBezTo>
                  <a:lnTo>
                    <a:pt x="22177" y="31206"/>
                  </a:lnTo>
                  <a:cubicBezTo>
                    <a:pt x="22177" y="32608"/>
                    <a:pt x="21025" y="33760"/>
                    <a:pt x="19623" y="33760"/>
                  </a:cubicBezTo>
                  <a:lnTo>
                    <a:pt x="2968" y="33760"/>
                  </a:lnTo>
                  <a:cubicBezTo>
                    <a:pt x="1565" y="33760"/>
                    <a:pt x="413" y="32608"/>
                    <a:pt x="413" y="31206"/>
                  </a:cubicBezTo>
                  <a:lnTo>
                    <a:pt x="413" y="2980"/>
                  </a:lnTo>
                  <a:cubicBezTo>
                    <a:pt x="413" y="1565"/>
                    <a:pt x="1565" y="413"/>
                    <a:pt x="2968" y="413"/>
                  </a:cubicBezTo>
                  <a:close/>
                  <a:moveTo>
                    <a:pt x="2968" y="0"/>
                  </a:moveTo>
                  <a:cubicBezTo>
                    <a:pt x="1352" y="0"/>
                    <a:pt x="0" y="1302"/>
                    <a:pt x="0" y="2980"/>
                  </a:cubicBezTo>
                  <a:lnTo>
                    <a:pt x="0" y="31206"/>
                  </a:lnTo>
                  <a:cubicBezTo>
                    <a:pt x="0" y="32821"/>
                    <a:pt x="1352" y="34174"/>
                    <a:pt x="2968" y="34174"/>
                  </a:cubicBezTo>
                  <a:lnTo>
                    <a:pt x="19623" y="34174"/>
                  </a:lnTo>
                  <a:cubicBezTo>
                    <a:pt x="21238" y="34174"/>
                    <a:pt x="22591" y="32821"/>
                    <a:pt x="22591" y="31206"/>
                  </a:cubicBezTo>
                  <a:lnTo>
                    <a:pt x="22591" y="2980"/>
                  </a:lnTo>
                  <a:cubicBezTo>
                    <a:pt x="22591" y="1302"/>
                    <a:pt x="21238" y="0"/>
                    <a:pt x="19623" y="0"/>
                  </a:cubicBez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20;p31">
              <a:extLst>
                <a:ext uri="{FF2B5EF4-FFF2-40B4-BE49-F238E27FC236}">
                  <a16:creationId xmlns:a16="http://schemas.microsoft.com/office/drawing/2014/main" id="{2B524AAE-9AC2-DB40-9D71-5C63B141FF60}"/>
                </a:ext>
              </a:extLst>
            </p:cNvPr>
            <p:cNvSpPr/>
            <p:nvPr/>
          </p:nvSpPr>
          <p:spPr>
            <a:xfrm>
              <a:off x="4512352" y="2359117"/>
              <a:ext cx="24350" cy="446335"/>
            </a:xfrm>
            <a:custGeom>
              <a:avLst/>
              <a:gdLst/>
              <a:ahLst/>
              <a:cxnLst/>
              <a:rect l="l" t="t" r="r" b="b"/>
              <a:pathLst>
                <a:path w="427" h="7827" extrusionOk="0">
                  <a:moveTo>
                    <a:pt x="0" y="0"/>
                  </a:moveTo>
                  <a:lnTo>
                    <a:pt x="0" y="7827"/>
                  </a:lnTo>
                  <a:lnTo>
                    <a:pt x="426" y="7827"/>
                  </a:lnTo>
                  <a:lnTo>
                    <a:pt x="426" y="0"/>
                  </a:ln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21;p31">
              <a:extLst>
                <a:ext uri="{FF2B5EF4-FFF2-40B4-BE49-F238E27FC236}">
                  <a16:creationId xmlns:a16="http://schemas.microsoft.com/office/drawing/2014/main" id="{DE2A6F61-F7C4-794B-BE5F-D248C3E21C3B}"/>
                </a:ext>
              </a:extLst>
            </p:cNvPr>
            <p:cNvSpPr/>
            <p:nvPr/>
          </p:nvSpPr>
          <p:spPr>
            <a:xfrm>
              <a:off x="4027454" y="1374321"/>
              <a:ext cx="996911" cy="993376"/>
            </a:xfrm>
            <a:custGeom>
              <a:avLst/>
              <a:gdLst/>
              <a:ahLst/>
              <a:cxnLst/>
              <a:rect l="l" t="t" r="r" b="b"/>
              <a:pathLst>
                <a:path w="17482" h="17420" extrusionOk="0">
                  <a:moveTo>
                    <a:pt x="8716" y="414"/>
                  </a:moveTo>
                  <a:cubicBezTo>
                    <a:pt x="13312" y="414"/>
                    <a:pt x="17069" y="4171"/>
                    <a:pt x="17069" y="8704"/>
                  </a:cubicBezTo>
                  <a:cubicBezTo>
                    <a:pt x="17069" y="13300"/>
                    <a:pt x="13312" y="17006"/>
                    <a:pt x="8716" y="17006"/>
                  </a:cubicBezTo>
                  <a:cubicBezTo>
                    <a:pt x="4171" y="17006"/>
                    <a:pt x="414" y="13300"/>
                    <a:pt x="414" y="8704"/>
                  </a:cubicBezTo>
                  <a:cubicBezTo>
                    <a:pt x="414" y="4171"/>
                    <a:pt x="4171" y="414"/>
                    <a:pt x="8716" y="414"/>
                  </a:cubicBezTo>
                  <a:close/>
                  <a:moveTo>
                    <a:pt x="8716" y="1"/>
                  </a:moveTo>
                  <a:cubicBezTo>
                    <a:pt x="3920" y="1"/>
                    <a:pt x="1" y="3908"/>
                    <a:pt x="1" y="8704"/>
                  </a:cubicBezTo>
                  <a:cubicBezTo>
                    <a:pt x="1" y="13563"/>
                    <a:pt x="3920" y="17420"/>
                    <a:pt x="8716" y="17420"/>
                  </a:cubicBezTo>
                  <a:cubicBezTo>
                    <a:pt x="13562" y="17420"/>
                    <a:pt x="17482" y="13563"/>
                    <a:pt x="17482" y="8704"/>
                  </a:cubicBezTo>
                  <a:cubicBezTo>
                    <a:pt x="17482" y="3908"/>
                    <a:pt x="13562" y="1"/>
                    <a:pt x="8716" y="1"/>
                  </a:cubicBez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122;p31">
              <a:extLst>
                <a:ext uri="{FF2B5EF4-FFF2-40B4-BE49-F238E27FC236}">
                  <a16:creationId xmlns:a16="http://schemas.microsoft.com/office/drawing/2014/main" id="{A49E9F0F-FBB4-2940-BA2A-DDD944CEE094}"/>
                </a:ext>
              </a:extLst>
            </p:cNvPr>
            <p:cNvSpPr/>
            <p:nvPr/>
          </p:nvSpPr>
          <p:spPr>
            <a:xfrm rot="5400000">
              <a:off x="3880915" y="1442938"/>
              <a:ext cx="1285458" cy="1056217"/>
            </a:xfrm>
            <a:custGeom>
              <a:avLst/>
              <a:gdLst/>
              <a:ahLst/>
              <a:cxnLst/>
              <a:rect l="l" t="t" r="r" b="b"/>
              <a:pathLst>
                <a:path w="22542" h="18522" extrusionOk="0">
                  <a:moveTo>
                    <a:pt x="9242" y="1"/>
                  </a:moveTo>
                  <a:cubicBezTo>
                    <a:pt x="4183" y="1"/>
                    <a:pt x="1" y="4171"/>
                    <a:pt x="1" y="9230"/>
                  </a:cubicBezTo>
                  <a:cubicBezTo>
                    <a:pt x="1" y="14352"/>
                    <a:pt x="4183" y="18522"/>
                    <a:pt x="9242" y="18522"/>
                  </a:cubicBezTo>
                  <a:cubicBezTo>
                    <a:pt x="14088" y="18522"/>
                    <a:pt x="18108" y="14765"/>
                    <a:pt x="18471" y="9969"/>
                  </a:cubicBezTo>
                  <a:lnTo>
                    <a:pt x="19360" y="9969"/>
                  </a:lnTo>
                  <a:lnTo>
                    <a:pt x="19360" y="10958"/>
                  </a:lnTo>
                  <a:cubicBezTo>
                    <a:pt x="19360" y="11222"/>
                    <a:pt x="19585" y="11406"/>
                    <a:pt x="19827" y="11406"/>
                  </a:cubicBezTo>
                  <a:cubicBezTo>
                    <a:pt x="19919" y="11406"/>
                    <a:pt x="20013" y="11380"/>
                    <a:pt x="20099" y="11321"/>
                  </a:cubicBezTo>
                  <a:lnTo>
                    <a:pt x="22341" y="9656"/>
                  </a:lnTo>
                  <a:cubicBezTo>
                    <a:pt x="22541" y="9443"/>
                    <a:pt x="22541" y="9080"/>
                    <a:pt x="22341" y="8867"/>
                  </a:cubicBezTo>
                  <a:lnTo>
                    <a:pt x="20099" y="7201"/>
                  </a:lnTo>
                  <a:cubicBezTo>
                    <a:pt x="20011" y="7127"/>
                    <a:pt x="19914" y="7095"/>
                    <a:pt x="19819" y="7095"/>
                  </a:cubicBezTo>
                  <a:cubicBezTo>
                    <a:pt x="19580" y="7095"/>
                    <a:pt x="19360" y="7304"/>
                    <a:pt x="19360" y="7565"/>
                  </a:cubicBezTo>
                  <a:lnTo>
                    <a:pt x="19360" y="8504"/>
                  </a:lnTo>
                  <a:lnTo>
                    <a:pt x="17845" y="8504"/>
                  </a:lnTo>
                  <a:cubicBezTo>
                    <a:pt x="17432" y="8504"/>
                    <a:pt x="17069" y="8867"/>
                    <a:pt x="17069" y="9293"/>
                  </a:cubicBezTo>
                  <a:cubicBezTo>
                    <a:pt x="17019" y="13563"/>
                    <a:pt x="13525" y="17057"/>
                    <a:pt x="9242" y="17057"/>
                  </a:cubicBezTo>
                  <a:cubicBezTo>
                    <a:pt x="4960" y="17057"/>
                    <a:pt x="1466" y="13563"/>
                    <a:pt x="1466" y="9230"/>
                  </a:cubicBezTo>
                  <a:cubicBezTo>
                    <a:pt x="1466" y="4960"/>
                    <a:pt x="4960" y="1466"/>
                    <a:pt x="9242" y="1466"/>
                  </a:cubicBezTo>
                  <a:lnTo>
                    <a:pt x="9242" y="1"/>
                  </a:ln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123;p31">
              <a:extLst>
                <a:ext uri="{FF2B5EF4-FFF2-40B4-BE49-F238E27FC236}">
                  <a16:creationId xmlns:a16="http://schemas.microsoft.com/office/drawing/2014/main" id="{F15DA55C-B5FF-0C46-86AC-D63686F62E27}"/>
                </a:ext>
              </a:extLst>
            </p:cNvPr>
            <p:cNvSpPr/>
            <p:nvPr/>
          </p:nvSpPr>
          <p:spPr>
            <a:xfrm>
              <a:off x="4211707" y="1558575"/>
              <a:ext cx="628473" cy="627731"/>
            </a:xfrm>
            <a:custGeom>
              <a:avLst/>
              <a:gdLst/>
              <a:ahLst/>
              <a:cxnLst/>
              <a:rect l="l" t="t" r="r" b="b"/>
              <a:pathLst>
                <a:path w="11021" h="11008" extrusionOk="0">
                  <a:moveTo>
                    <a:pt x="5485" y="1"/>
                  </a:moveTo>
                  <a:cubicBezTo>
                    <a:pt x="2455" y="1"/>
                    <a:pt x="0" y="2455"/>
                    <a:pt x="0" y="5473"/>
                  </a:cubicBezTo>
                  <a:cubicBezTo>
                    <a:pt x="0" y="8554"/>
                    <a:pt x="2455" y="11008"/>
                    <a:pt x="5485" y="11008"/>
                  </a:cubicBezTo>
                  <a:cubicBezTo>
                    <a:pt x="8566" y="11008"/>
                    <a:pt x="11020" y="8554"/>
                    <a:pt x="11020" y="5473"/>
                  </a:cubicBezTo>
                  <a:cubicBezTo>
                    <a:pt x="11020" y="2455"/>
                    <a:pt x="8566" y="1"/>
                    <a:pt x="5485" y="1"/>
                  </a:cubicBez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0" name="Google Shape;1162;p31">
            <a:extLst>
              <a:ext uri="{FF2B5EF4-FFF2-40B4-BE49-F238E27FC236}">
                <a16:creationId xmlns:a16="http://schemas.microsoft.com/office/drawing/2014/main" id="{143A9464-9A0A-6C47-946F-493D47FEFC2B}"/>
              </a:ext>
            </a:extLst>
          </p:cNvPr>
          <p:cNvSpPr/>
          <p:nvPr/>
        </p:nvSpPr>
        <p:spPr>
          <a:xfrm>
            <a:off x="8166672" y="3027981"/>
            <a:ext cx="57" cy="57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close/>
              </a:path>
            </a:pathLst>
          </a:custGeom>
          <a:solidFill>
            <a:srgbClr val="EFEF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163;p31">
            <a:extLst>
              <a:ext uri="{FF2B5EF4-FFF2-40B4-BE49-F238E27FC236}">
                <a16:creationId xmlns:a16="http://schemas.microsoft.com/office/drawing/2014/main" id="{6B7FF751-614B-7E48-91D9-805CD52DD949}"/>
              </a:ext>
            </a:extLst>
          </p:cNvPr>
          <p:cNvSpPr/>
          <p:nvPr/>
        </p:nvSpPr>
        <p:spPr>
          <a:xfrm>
            <a:off x="8166672" y="3070124"/>
            <a:ext cx="57" cy="57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close/>
              </a:path>
            </a:pathLst>
          </a:custGeom>
          <a:solidFill>
            <a:srgbClr val="EEED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164;p31">
            <a:extLst>
              <a:ext uri="{FF2B5EF4-FFF2-40B4-BE49-F238E27FC236}">
                <a16:creationId xmlns:a16="http://schemas.microsoft.com/office/drawing/2014/main" id="{6D3CC56B-C070-5248-BF08-AC2E1F3C9F75}"/>
              </a:ext>
            </a:extLst>
          </p:cNvPr>
          <p:cNvSpPr/>
          <p:nvPr/>
        </p:nvSpPr>
        <p:spPr>
          <a:xfrm>
            <a:off x="8166672" y="3111525"/>
            <a:ext cx="57" cy="57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close/>
              </a:path>
            </a:pathLst>
          </a:custGeom>
          <a:solidFill>
            <a:srgbClr val="ED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165;p31">
            <a:extLst>
              <a:ext uri="{FF2B5EF4-FFF2-40B4-BE49-F238E27FC236}">
                <a16:creationId xmlns:a16="http://schemas.microsoft.com/office/drawing/2014/main" id="{C86EC9E9-8AD6-EC47-B80D-241D421D4097}"/>
              </a:ext>
            </a:extLst>
          </p:cNvPr>
          <p:cNvSpPr/>
          <p:nvPr/>
        </p:nvSpPr>
        <p:spPr>
          <a:xfrm>
            <a:off x="8166672" y="3150075"/>
            <a:ext cx="57" cy="57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close/>
              </a:path>
            </a:pathLst>
          </a:custGeom>
          <a:solidFill>
            <a:srgbClr val="ECEB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166;p31">
            <a:extLst>
              <a:ext uri="{FF2B5EF4-FFF2-40B4-BE49-F238E27FC236}">
                <a16:creationId xmlns:a16="http://schemas.microsoft.com/office/drawing/2014/main" id="{5FAC68DC-C518-DC4A-9623-48C2AB1690BE}"/>
              </a:ext>
            </a:extLst>
          </p:cNvPr>
          <p:cNvSpPr/>
          <p:nvPr/>
        </p:nvSpPr>
        <p:spPr>
          <a:xfrm>
            <a:off x="8166672" y="3191534"/>
            <a:ext cx="57" cy="57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close/>
              </a:path>
            </a:pathLst>
          </a:custGeom>
          <a:solidFill>
            <a:srgbClr val="EBEA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167;p31">
            <a:extLst>
              <a:ext uri="{FF2B5EF4-FFF2-40B4-BE49-F238E27FC236}">
                <a16:creationId xmlns:a16="http://schemas.microsoft.com/office/drawing/2014/main" id="{B808E1E1-B06C-3044-A545-E94061255592}"/>
              </a:ext>
            </a:extLst>
          </p:cNvPr>
          <p:cNvSpPr/>
          <p:nvPr/>
        </p:nvSpPr>
        <p:spPr>
          <a:xfrm>
            <a:off x="8166672" y="3233677"/>
            <a:ext cx="57" cy="57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close/>
              </a:path>
            </a:pathLst>
          </a:custGeom>
          <a:solidFill>
            <a:srgbClr val="EAE9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168;p31">
            <a:extLst>
              <a:ext uri="{FF2B5EF4-FFF2-40B4-BE49-F238E27FC236}">
                <a16:creationId xmlns:a16="http://schemas.microsoft.com/office/drawing/2014/main" id="{E444C75E-259B-F945-BE30-83E3C4E8ED0F}"/>
              </a:ext>
            </a:extLst>
          </p:cNvPr>
          <p:cNvSpPr/>
          <p:nvPr/>
        </p:nvSpPr>
        <p:spPr>
          <a:xfrm>
            <a:off x="8166672" y="3275078"/>
            <a:ext cx="57" cy="57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close/>
              </a:path>
            </a:pathLst>
          </a:custGeom>
          <a:solidFill>
            <a:srgbClr val="E9E8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169;p31">
            <a:extLst>
              <a:ext uri="{FF2B5EF4-FFF2-40B4-BE49-F238E27FC236}">
                <a16:creationId xmlns:a16="http://schemas.microsoft.com/office/drawing/2014/main" id="{CA2C122B-FB3B-3B4F-99C2-FAE5D96DC51F}"/>
              </a:ext>
            </a:extLst>
          </p:cNvPr>
          <p:cNvSpPr/>
          <p:nvPr/>
        </p:nvSpPr>
        <p:spPr>
          <a:xfrm>
            <a:off x="8166672" y="3313628"/>
            <a:ext cx="57" cy="57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close/>
              </a:path>
            </a:pathLst>
          </a:custGeom>
          <a:solidFill>
            <a:srgbClr val="E8E7E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170;p31">
            <a:extLst>
              <a:ext uri="{FF2B5EF4-FFF2-40B4-BE49-F238E27FC236}">
                <a16:creationId xmlns:a16="http://schemas.microsoft.com/office/drawing/2014/main" id="{2FFF80DF-59D1-2B4F-82E2-6371DB1BFE46}"/>
              </a:ext>
            </a:extLst>
          </p:cNvPr>
          <p:cNvSpPr/>
          <p:nvPr/>
        </p:nvSpPr>
        <p:spPr>
          <a:xfrm>
            <a:off x="8166672" y="3355771"/>
            <a:ext cx="57" cy="57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close/>
              </a:path>
            </a:pathLst>
          </a:custGeom>
          <a:solidFill>
            <a:srgbClr val="E7E6E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171;p31">
            <a:extLst>
              <a:ext uri="{FF2B5EF4-FFF2-40B4-BE49-F238E27FC236}">
                <a16:creationId xmlns:a16="http://schemas.microsoft.com/office/drawing/2014/main" id="{D582C623-2903-934A-AB4C-903EFB5C9B97}"/>
              </a:ext>
            </a:extLst>
          </p:cNvPr>
          <p:cNvSpPr/>
          <p:nvPr/>
        </p:nvSpPr>
        <p:spPr>
          <a:xfrm>
            <a:off x="8166672" y="3397172"/>
            <a:ext cx="57" cy="57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close/>
              </a:path>
            </a:pathLst>
          </a:custGeom>
          <a:solidFill>
            <a:srgbClr val="E6E5E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172;p31">
            <a:extLst>
              <a:ext uri="{FF2B5EF4-FFF2-40B4-BE49-F238E27FC236}">
                <a16:creationId xmlns:a16="http://schemas.microsoft.com/office/drawing/2014/main" id="{291E15D5-4989-FB47-90E1-0CEB6E21CD6B}"/>
              </a:ext>
            </a:extLst>
          </p:cNvPr>
          <p:cNvSpPr/>
          <p:nvPr/>
        </p:nvSpPr>
        <p:spPr>
          <a:xfrm>
            <a:off x="8166672" y="3435723"/>
            <a:ext cx="57" cy="57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close/>
              </a:path>
            </a:pathLst>
          </a:custGeom>
          <a:solidFill>
            <a:srgbClr val="E5E4E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173;p31">
            <a:extLst>
              <a:ext uri="{FF2B5EF4-FFF2-40B4-BE49-F238E27FC236}">
                <a16:creationId xmlns:a16="http://schemas.microsoft.com/office/drawing/2014/main" id="{F362E870-3C9B-D940-80EA-D613220899DD}"/>
              </a:ext>
            </a:extLst>
          </p:cNvPr>
          <p:cNvSpPr/>
          <p:nvPr/>
        </p:nvSpPr>
        <p:spPr>
          <a:xfrm>
            <a:off x="8166672" y="3477181"/>
            <a:ext cx="57" cy="57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close/>
              </a:path>
            </a:pathLst>
          </a:custGeom>
          <a:solidFill>
            <a:srgbClr val="E4E3E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174;p31">
            <a:extLst>
              <a:ext uri="{FF2B5EF4-FFF2-40B4-BE49-F238E27FC236}">
                <a16:creationId xmlns:a16="http://schemas.microsoft.com/office/drawing/2014/main" id="{741EA7EA-5549-4D41-BFB9-1E2C87FF70C3}"/>
              </a:ext>
            </a:extLst>
          </p:cNvPr>
          <p:cNvSpPr/>
          <p:nvPr/>
        </p:nvSpPr>
        <p:spPr>
          <a:xfrm>
            <a:off x="8166672" y="3519324"/>
            <a:ext cx="57" cy="57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close/>
              </a:path>
            </a:pathLst>
          </a:custGeom>
          <a:solidFill>
            <a:srgbClr val="E3E2E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175;p31">
            <a:extLst>
              <a:ext uri="{FF2B5EF4-FFF2-40B4-BE49-F238E27FC236}">
                <a16:creationId xmlns:a16="http://schemas.microsoft.com/office/drawing/2014/main" id="{92B0EB68-9C11-8946-BA19-3BEECAA33138}"/>
              </a:ext>
            </a:extLst>
          </p:cNvPr>
          <p:cNvSpPr/>
          <p:nvPr/>
        </p:nvSpPr>
        <p:spPr>
          <a:xfrm>
            <a:off x="8166672" y="3560725"/>
            <a:ext cx="57" cy="57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close/>
              </a:path>
            </a:pathLst>
          </a:custGeom>
          <a:solidFill>
            <a:srgbClr val="E2E1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176;p31">
            <a:extLst>
              <a:ext uri="{FF2B5EF4-FFF2-40B4-BE49-F238E27FC236}">
                <a16:creationId xmlns:a16="http://schemas.microsoft.com/office/drawing/2014/main" id="{F6E3A30E-DCC6-2747-AEE2-B69C149C0CA2}"/>
              </a:ext>
            </a:extLst>
          </p:cNvPr>
          <p:cNvSpPr/>
          <p:nvPr/>
        </p:nvSpPr>
        <p:spPr>
          <a:xfrm>
            <a:off x="8166672" y="3599275"/>
            <a:ext cx="57" cy="57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close/>
              </a:path>
            </a:pathLst>
          </a:custGeom>
          <a:solidFill>
            <a:srgbClr val="E1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177;p31">
            <a:extLst>
              <a:ext uri="{FF2B5EF4-FFF2-40B4-BE49-F238E27FC236}">
                <a16:creationId xmlns:a16="http://schemas.microsoft.com/office/drawing/2014/main" id="{474823EE-B4AA-FF4B-A7E4-E4770066FDB8}"/>
              </a:ext>
            </a:extLst>
          </p:cNvPr>
          <p:cNvSpPr/>
          <p:nvPr/>
        </p:nvSpPr>
        <p:spPr>
          <a:xfrm>
            <a:off x="8166672" y="3641418"/>
            <a:ext cx="57" cy="57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close/>
              </a:path>
            </a:pathLst>
          </a:custGeom>
          <a:solidFill>
            <a:srgbClr val="E0DFD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178;p31">
            <a:extLst>
              <a:ext uri="{FF2B5EF4-FFF2-40B4-BE49-F238E27FC236}">
                <a16:creationId xmlns:a16="http://schemas.microsoft.com/office/drawing/2014/main" id="{72D9647E-A26A-FB42-9903-7C9A74A90F9A}"/>
              </a:ext>
            </a:extLst>
          </p:cNvPr>
          <p:cNvSpPr/>
          <p:nvPr/>
        </p:nvSpPr>
        <p:spPr>
          <a:xfrm>
            <a:off x="8166672" y="3682819"/>
            <a:ext cx="57" cy="57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close/>
              </a:path>
            </a:pathLst>
          </a:custGeom>
          <a:solidFill>
            <a:srgbClr val="DFDE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179;p31">
            <a:extLst>
              <a:ext uri="{FF2B5EF4-FFF2-40B4-BE49-F238E27FC236}">
                <a16:creationId xmlns:a16="http://schemas.microsoft.com/office/drawing/2014/main" id="{102B5A22-4774-584D-8487-DBD6481D2E48}"/>
              </a:ext>
            </a:extLst>
          </p:cNvPr>
          <p:cNvSpPr/>
          <p:nvPr/>
        </p:nvSpPr>
        <p:spPr>
          <a:xfrm>
            <a:off x="8166672" y="3724221"/>
            <a:ext cx="57" cy="57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close/>
              </a:path>
            </a:pathLst>
          </a:custGeom>
          <a:solidFill>
            <a:srgbClr val="DEDD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180;p31">
            <a:extLst>
              <a:ext uri="{FF2B5EF4-FFF2-40B4-BE49-F238E27FC236}">
                <a16:creationId xmlns:a16="http://schemas.microsoft.com/office/drawing/2014/main" id="{5CCA1077-FCEF-0F4D-A5A2-AEA43E091D10}"/>
              </a:ext>
            </a:extLst>
          </p:cNvPr>
          <p:cNvSpPr/>
          <p:nvPr/>
        </p:nvSpPr>
        <p:spPr>
          <a:xfrm>
            <a:off x="8166672" y="3762828"/>
            <a:ext cx="57" cy="57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close/>
              </a:path>
            </a:pathLst>
          </a:custGeom>
          <a:solidFill>
            <a:srgbClr val="DDDC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181;p31">
            <a:extLst>
              <a:ext uri="{FF2B5EF4-FFF2-40B4-BE49-F238E27FC236}">
                <a16:creationId xmlns:a16="http://schemas.microsoft.com/office/drawing/2014/main" id="{3742735C-FB18-EB45-A279-1486EE136272}"/>
              </a:ext>
            </a:extLst>
          </p:cNvPr>
          <p:cNvSpPr/>
          <p:nvPr/>
        </p:nvSpPr>
        <p:spPr>
          <a:xfrm>
            <a:off x="8166672" y="3804971"/>
            <a:ext cx="57" cy="57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close/>
              </a:path>
            </a:pathLst>
          </a:custGeom>
          <a:solidFill>
            <a:srgbClr val="DCDBD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182;p31">
            <a:extLst>
              <a:ext uri="{FF2B5EF4-FFF2-40B4-BE49-F238E27FC236}">
                <a16:creationId xmlns:a16="http://schemas.microsoft.com/office/drawing/2014/main" id="{CE9FD92C-B6A0-9042-A43C-8A0C4289F756}"/>
              </a:ext>
            </a:extLst>
          </p:cNvPr>
          <p:cNvSpPr/>
          <p:nvPr/>
        </p:nvSpPr>
        <p:spPr>
          <a:xfrm>
            <a:off x="8166672" y="3846372"/>
            <a:ext cx="57" cy="57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close/>
              </a:path>
            </a:pathLst>
          </a:custGeom>
          <a:solidFill>
            <a:srgbClr val="DBDA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183;p31">
            <a:extLst>
              <a:ext uri="{FF2B5EF4-FFF2-40B4-BE49-F238E27FC236}">
                <a16:creationId xmlns:a16="http://schemas.microsoft.com/office/drawing/2014/main" id="{AD744EC1-7509-404C-B6A5-EEBD556D396A}"/>
              </a:ext>
            </a:extLst>
          </p:cNvPr>
          <p:cNvSpPr/>
          <p:nvPr/>
        </p:nvSpPr>
        <p:spPr>
          <a:xfrm>
            <a:off x="8166672" y="3887774"/>
            <a:ext cx="57" cy="57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close/>
              </a:path>
            </a:pathLst>
          </a:custGeom>
          <a:solidFill>
            <a:srgbClr val="DAD9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184;p31">
            <a:extLst>
              <a:ext uri="{FF2B5EF4-FFF2-40B4-BE49-F238E27FC236}">
                <a16:creationId xmlns:a16="http://schemas.microsoft.com/office/drawing/2014/main" id="{26E2FDE9-4B79-624C-A240-694CE0B42B83}"/>
              </a:ext>
            </a:extLst>
          </p:cNvPr>
          <p:cNvSpPr/>
          <p:nvPr/>
        </p:nvSpPr>
        <p:spPr>
          <a:xfrm>
            <a:off x="8166672" y="3927065"/>
            <a:ext cx="57" cy="57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close/>
              </a:path>
            </a:pathLst>
          </a:custGeom>
          <a:solidFill>
            <a:srgbClr val="D9D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185;p31">
            <a:extLst>
              <a:ext uri="{FF2B5EF4-FFF2-40B4-BE49-F238E27FC236}">
                <a16:creationId xmlns:a16="http://schemas.microsoft.com/office/drawing/2014/main" id="{44C227C3-EF14-3A40-ADEA-E51FA9532F72}"/>
              </a:ext>
            </a:extLst>
          </p:cNvPr>
          <p:cNvSpPr/>
          <p:nvPr/>
        </p:nvSpPr>
        <p:spPr>
          <a:xfrm>
            <a:off x="8166672" y="3968467"/>
            <a:ext cx="57" cy="57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close/>
              </a:path>
            </a:pathLst>
          </a:custGeom>
          <a:solidFill>
            <a:srgbClr val="D8D7D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186;p31">
            <a:extLst>
              <a:ext uri="{FF2B5EF4-FFF2-40B4-BE49-F238E27FC236}">
                <a16:creationId xmlns:a16="http://schemas.microsoft.com/office/drawing/2014/main" id="{7B8975BF-D905-1C4E-9DE1-3E7E72093DB2}"/>
              </a:ext>
            </a:extLst>
          </p:cNvPr>
          <p:cNvSpPr/>
          <p:nvPr/>
        </p:nvSpPr>
        <p:spPr>
          <a:xfrm>
            <a:off x="8166672" y="4009868"/>
            <a:ext cx="57" cy="57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close/>
              </a:path>
            </a:pathLst>
          </a:custGeom>
          <a:solidFill>
            <a:srgbClr val="D7D7D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187;p31">
            <a:extLst>
              <a:ext uri="{FF2B5EF4-FFF2-40B4-BE49-F238E27FC236}">
                <a16:creationId xmlns:a16="http://schemas.microsoft.com/office/drawing/2014/main" id="{8C75CE65-45A9-3F45-A9A3-63E61796DD6E}"/>
              </a:ext>
            </a:extLst>
          </p:cNvPr>
          <p:cNvSpPr/>
          <p:nvPr/>
        </p:nvSpPr>
        <p:spPr>
          <a:xfrm>
            <a:off x="8166672" y="4052011"/>
            <a:ext cx="57" cy="57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close/>
              </a:path>
            </a:pathLst>
          </a:custGeom>
          <a:solidFill>
            <a:srgbClr val="D6D6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188;p31">
            <a:extLst>
              <a:ext uri="{FF2B5EF4-FFF2-40B4-BE49-F238E27FC236}">
                <a16:creationId xmlns:a16="http://schemas.microsoft.com/office/drawing/2014/main" id="{68840869-7680-8F45-BFF9-1C33CEBF1E33}"/>
              </a:ext>
            </a:extLst>
          </p:cNvPr>
          <p:cNvSpPr/>
          <p:nvPr/>
        </p:nvSpPr>
        <p:spPr>
          <a:xfrm>
            <a:off x="8166672" y="4090618"/>
            <a:ext cx="57" cy="0"/>
          </a:xfrm>
          <a:custGeom>
            <a:avLst/>
            <a:gdLst/>
            <a:ahLst/>
            <a:cxnLst/>
            <a:rect l="l" t="t" r="r" b="b"/>
            <a:pathLst>
              <a:path w="1" extrusionOk="0">
                <a:moveTo>
                  <a:pt x="0" y="0"/>
                </a:moveTo>
                <a:close/>
              </a:path>
            </a:pathLst>
          </a:custGeom>
          <a:solidFill>
            <a:srgbClr val="D6D4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189;p31">
            <a:extLst>
              <a:ext uri="{FF2B5EF4-FFF2-40B4-BE49-F238E27FC236}">
                <a16:creationId xmlns:a16="http://schemas.microsoft.com/office/drawing/2014/main" id="{452D31C9-FF67-8E4E-9880-772D253F46D8}"/>
              </a:ext>
            </a:extLst>
          </p:cNvPr>
          <p:cNvSpPr/>
          <p:nvPr/>
        </p:nvSpPr>
        <p:spPr>
          <a:xfrm>
            <a:off x="8166672" y="4132019"/>
            <a:ext cx="57" cy="57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close/>
              </a:path>
            </a:pathLst>
          </a:custGeom>
          <a:solidFill>
            <a:srgbClr val="D5D3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190;p31">
            <a:extLst>
              <a:ext uri="{FF2B5EF4-FFF2-40B4-BE49-F238E27FC236}">
                <a16:creationId xmlns:a16="http://schemas.microsoft.com/office/drawing/2014/main" id="{1E32AD88-C10B-B648-8A94-446DFE7E9A49}"/>
              </a:ext>
            </a:extLst>
          </p:cNvPr>
          <p:cNvSpPr/>
          <p:nvPr/>
        </p:nvSpPr>
        <p:spPr>
          <a:xfrm>
            <a:off x="8166672" y="4173421"/>
            <a:ext cx="57" cy="57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close/>
              </a:path>
            </a:pathLst>
          </a:custGeom>
          <a:solidFill>
            <a:srgbClr val="D4D2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191;p31">
            <a:extLst>
              <a:ext uri="{FF2B5EF4-FFF2-40B4-BE49-F238E27FC236}">
                <a16:creationId xmlns:a16="http://schemas.microsoft.com/office/drawing/2014/main" id="{ED498F33-1417-844A-A321-E84F0819CBEF}"/>
              </a:ext>
            </a:extLst>
          </p:cNvPr>
          <p:cNvSpPr/>
          <p:nvPr/>
        </p:nvSpPr>
        <p:spPr>
          <a:xfrm>
            <a:off x="8166672" y="4173421"/>
            <a:ext cx="57" cy="57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close/>
              </a:path>
            </a:pathLst>
          </a:custGeom>
          <a:solidFill>
            <a:srgbClr val="D3D1D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201;p31">
            <a:extLst>
              <a:ext uri="{FF2B5EF4-FFF2-40B4-BE49-F238E27FC236}">
                <a16:creationId xmlns:a16="http://schemas.microsoft.com/office/drawing/2014/main" id="{C45FB839-3AF2-3741-8BE8-B54F6FA7B143}"/>
              </a:ext>
            </a:extLst>
          </p:cNvPr>
          <p:cNvSpPr/>
          <p:nvPr/>
        </p:nvSpPr>
        <p:spPr>
          <a:xfrm>
            <a:off x="5307430" y="1436248"/>
            <a:ext cx="442799" cy="443483"/>
          </a:xfrm>
          <a:custGeom>
            <a:avLst/>
            <a:gdLst/>
            <a:ahLst/>
            <a:cxnLst/>
            <a:rect l="l" t="t" r="r" b="b"/>
            <a:pathLst>
              <a:path w="7765" h="7777" extrusionOk="0">
                <a:moveTo>
                  <a:pt x="3857" y="0"/>
                </a:moveTo>
                <a:cubicBezTo>
                  <a:pt x="1716" y="0"/>
                  <a:pt x="0" y="1728"/>
                  <a:pt x="0" y="3857"/>
                </a:cubicBezTo>
                <a:cubicBezTo>
                  <a:pt x="0" y="5998"/>
                  <a:pt x="1716" y="7777"/>
                  <a:pt x="3857" y="7777"/>
                </a:cubicBezTo>
                <a:cubicBezTo>
                  <a:pt x="5999" y="7777"/>
                  <a:pt x="7764" y="5998"/>
                  <a:pt x="7764" y="3857"/>
                </a:cubicBezTo>
                <a:cubicBezTo>
                  <a:pt x="7764" y="1728"/>
                  <a:pt x="5999" y="0"/>
                  <a:pt x="385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dirty="0">
                <a:solidFill>
                  <a:schemeClr val="accent4">
                    <a:lumMod val="10000"/>
                  </a:schemeClr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03</a:t>
            </a:r>
            <a:endParaRPr dirty="0">
              <a:solidFill>
                <a:schemeClr val="accent4">
                  <a:lumMod val="10000"/>
                </a:schemeClr>
              </a:solidFill>
            </a:endParaRPr>
          </a:p>
        </p:txBody>
      </p:sp>
      <p:grpSp>
        <p:nvGrpSpPr>
          <p:cNvPr id="202" name="Google Shape;1204;p31">
            <a:extLst>
              <a:ext uri="{FF2B5EF4-FFF2-40B4-BE49-F238E27FC236}">
                <a16:creationId xmlns:a16="http://schemas.microsoft.com/office/drawing/2014/main" id="{E458CE21-EB6D-5149-A22B-5975D395DA0B}"/>
              </a:ext>
            </a:extLst>
          </p:cNvPr>
          <p:cNvGrpSpPr/>
          <p:nvPr/>
        </p:nvGrpSpPr>
        <p:grpSpPr>
          <a:xfrm>
            <a:off x="2124596" y="1446798"/>
            <a:ext cx="4201990" cy="2316030"/>
            <a:chOff x="944861" y="1641678"/>
            <a:chExt cx="4201990" cy="2316030"/>
          </a:xfrm>
        </p:grpSpPr>
        <p:sp>
          <p:nvSpPr>
            <p:cNvPr id="203" name="Google Shape;1205;p31">
              <a:extLst>
                <a:ext uri="{FF2B5EF4-FFF2-40B4-BE49-F238E27FC236}">
                  <a16:creationId xmlns:a16="http://schemas.microsoft.com/office/drawing/2014/main" id="{4D1FA61C-9196-4B47-9D50-13E2CB54934B}"/>
                </a:ext>
              </a:extLst>
            </p:cNvPr>
            <p:cNvSpPr/>
            <p:nvPr/>
          </p:nvSpPr>
          <p:spPr>
            <a:xfrm>
              <a:off x="944861" y="1641678"/>
              <a:ext cx="443483" cy="443483"/>
            </a:xfrm>
            <a:custGeom>
              <a:avLst/>
              <a:gdLst/>
              <a:ahLst/>
              <a:cxnLst/>
              <a:rect l="l" t="t" r="r" b="b"/>
              <a:pathLst>
                <a:path w="7728" h="7777" extrusionOk="0">
                  <a:moveTo>
                    <a:pt x="3870" y="0"/>
                  </a:moveTo>
                  <a:cubicBezTo>
                    <a:pt x="1729" y="0"/>
                    <a:pt x="1" y="1728"/>
                    <a:pt x="1" y="3857"/>
                  </a:cubicBezTo>
                  <a:cubicBezTo>
                    <a:pt x="1" y="5998"/>
                    <a:pt x="1729" y="7777"/>
                    <a:pt x="3870" y="7777"/>
                  </a:cubicBezTo>
                  <a:cubicBezTo>
                    <a:pt x="5999" y="7777"/>
                    <a:pt x="7727" y="5998"/>
                    <a:pt x="7727" y="3857"/>
                  </a:cubicBezTo>
                  <a:cubicBezTo>
                    <a:pt x="7727" y="1728"/>
                    <a:pt x="5999" y="0"/>
                    <a:pt x="38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dirty="0">
                  <a:solidFill>
                    <a:schemeClr val="accent4">
                      <a:lumMod val="10000"/>
                    </a:schemeClr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01</a:t>
              </a:r>
              <a:endParaRPr sz="1800" dirty="0">
                <a:solidFill>
                  <a:schemeClr val="accent4">
                    <a:lumMod val="10000"/>
                  </a:schemeClr>
                </a:solidFill>
              </a:endParaRPr>
            </a:p>
          </p:txBody>
        </p:sp>
        <p:sp>
          <p:nvSpPr>
            <p:cNvPr id="204" name="Google Shape;1206;p31">
              <a:extLst>
                <a:ext uri="{FF2B5EF4-FFF2-40B4-BE49-F238E27FC236}">
                  <a16:creationId xmlns:a16="http://schemas.microsoft.com/office/drawing/2014/main" id="{E16349E7-919F-E04F-9CE9-39F3FAEF706C}"/>
                </a:ext>
              </a:extLst>
            </p:cNvPr>
            <p:cNvSpPr txBox="1"/>
            <p:nvPr/>
          </p:nvSpPr>
          <p:spPr>
            <a:xfrm>
              <a:off x="3658551" y="3528108"/>
              <a:ext cx="14883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dirty="0">
                  <a:solidFill>
                    <a:schemeClr val="dk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Split the data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dirty="0">
                  <a:solidFill>
                    <a:schemeClr val="dk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80% training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dirty="0">
                  <a:solidFill>
                    <a:schemeClr val="dk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10% validation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dirty="0">
                  <a:solidFill>
                    <a:schemeClr val="dk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10% testing</a:t>
              </a:r>
              <a:endParaRPr sz="1700" dirty="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sp>
        <p:nvSpPr>
          <p:cNvPr id="207" name="Google Shape;1209;p31">
            <a:extLst>
              <a:ext uri="{FF2B5EF4-FFF2-40B4-BE49-F238E27FC236}">
                <a16:creationId xmlns:a16="http://schemas.microsoft.com/office/drawing/2014/main" id="{0BCD7CB9-CD45-FE4F-9821-DF0FFBEFFC45}"/>
              </a:ext>
            </a:extLst>
          </p:cNvPr>
          <p:cNvSpPr/>
          <p:nvPr/>
        </p:nvSpPr>
        <p:spPr>
          <a:xfrm>
            <a:off x="3801277" y="1436250"/>
            <a:ext cx="443483" cy="443483"/>
          </a:xfrm>
          <a:custGeom>
            <a:avLst/>
            <a:gdLst/>
            <a:ahLst/>
            <a:cxnLst/>
            <a:rect l="l" t="t" r="r" b="b"/>
            <a:pathLst>
              <a:path w="7777" h="7777" extrusionOk="0">
                <a:moveTo>
                  <a:pt x="3870" y="0"/>
                </a:moveTo>
                <a:cubicBezTo>
                  <a:pt x="1728" y="0"/>
                  <a:pt x="0" y="1728"/>
                  <a:pt x="0" y="3857"/>
                </a:cubicBezTo>
                <a:cubicBezTo>
                  <a:pt x="0" y="5998"/>
                  <a:pt x="1728" y="7777"/>
                  <a:pt x="3870" y="7777"/>
                </a:cubicBezTo>
                <a:cubicBezTo>
                  <a:pt x="6011" y="7777"/>
                  <a:pt x="7777" y="5998"/>
                  <a:pt x="7777" y="3857"/>
                </a:cubicBezTo>
                <a:cubicBezTo>
                  <a:pt x="7777" y="1728"/>
                  <a:pt x="6011" y="0"/>
                  <a:pt x="387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dirty="0">
                <a:solidFill>
                  <a:schemeClr val="accent4">
                    <a:lumMod val="10000"/>
                  </a:schemeClr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02</a:t>
            </a:r>
            <a:endParaRPr dirty="0">
              <a:solidFill>
                <a:schemeClr val="accent4">
                  <a:lumMod val="10000"/>
                </a:schemeClr>
              </a:solidFill>
            </a:endParaRPr>
          </a:p>
        </p:txBody>
      </p:sp>
      <p:sp>
        <p:nvSpPr>
          <p:cNvPr id="218" name="Google Shape;1206;p31">
            <a:extLst>
              <a:ext uri="{FF2B5EF4-FFF2-40B4-BE49-F238E27FC236}">
                <a16:creationId xmlns:a16="http://schemas.microsoft.com/office/drawing/2014/main" id="{BC3EDAC1-A7AE-6E48-8489-C4CC2E57D451}"/>
              </a:ext>
            </a:extLst>
          </p:cNvPr>
          <p:cNvSpPr txBox="1"/>
          <p:nvPr/>
        </p:nvSpPr>
        <p:spPr>
          <a:xfrm>
            <a:off x="3278868" y="3140971"/>
            <a:ext cx="14883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Scale data</a:t>
            </a:r>
            <a:endParaRPr sz="2000" dirty="0">
              <a:solidFill>
                <a:schemeClr val="dk2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219" name="Google Shape;1206;p31">
            <a:extLst>
              <a:ext uri="{FF2B5EF4-FFF2-40B4-BE49-F238E27FC236}">
                <a16:creationId xmlns:a16="http://schemas.microsoft.com/office/drawing/2014/main" id="{6C2C0EAA-20F9-8B4E-ADBE-5161953D8DFF}"/>
              </a:ext>
            </a:extLst>
          </p:cNvPr>
          <p:cNvSpPr txBox="1"/>
          <p:nvPr/>
        </p:nvSpPr>
        <p:spPr>
          <a:xfrm>
            <a:off x="1602188" y="3253219"/>
            <a:ext cx="14883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Limit the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Price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&lt;25000</a:t>
            </a:r>
            <a:endParaRPr sz="2000" dirty="0">
              <a:solidFill>
                <a:schemeClr val="dk2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grpSp>
        <p:nvGrpSpPr>
          <p:cNvPr id="220" name="Google Shape;1087;p31">
            <a:extLst>
              <a:ext uri="{FF2B5EF4-FFF2-40B4-BE49-F238E27FC236}">
                <a16:creationId xmlns:a16="http://schemas.microsoft.com/office/drawing/2014/main" id="{FF92837E-D66F-5441-B887-32365EA8E848}"/>
              </a:ext>
            </a:extLst>
          </p:cNvPr>
          <p:cNvGrpSpPr/>
          <p:nvPr/>
        </p:nvGrpSpPr>
        <p:grpSpPr>
          <a:xfrm>
            <a:off x="6528489" y="1113839"/>
            <a:ext cx="1311861" cy="3413772"/>
            <a:chOff x="3858199" y="1328318"/>
            <a:chExt cx="1311861" cy="3413772"/>
          </a:xfrm>
          <a:solidFill>
            <a:srgbClr val="E1D7C2"/>
          </a:solidFill>
        </p:grpSpPr>
        <p:sp>
          <p:nvSpPr>
            <p:cNvPr id="221" name="Google Shape;1088;p31">
              <a:extLst>
                <a:ext uri="{FF2B5EF4-FFF2-40B4-BE49-F238E27FC236}">
                  <a16:creationId xmlns:a16="http://schemas.microsoft.com/office/drawing/2014/main" id="{36DF1268-DBCB-C947-9B8D-48D901320405}"/>
                </a:ext>
              </a:extLst>
            </p:cNvPr>
            <p:cNvSpPr/>
            <p:nvPr/>
          </p:nvSpPr>
          <p:spPr>
            <a:xfrm>
              <a:off x="3893897" y="3242461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1089;p31">
              <a:extLst>
                <a:ext uri="{FF2B5EF4-FFF2-40B4-BE49-F238E27FC236}">
                  <a16:creationId xmlns:a16="http://schemas.microsoft.com/office/drawing/2014/main" id="{A5E297A3-7486-4E44-9DB0-58D8B1DAD7B2}"/>
                </a:ext>
              </a:extLst>
            </p:cNvPr>
            <p:cNvSpPr/>
            <p:nvPr/>
          </p:nvSpPr>
          <p:spPr>
            <a:xfrm>
              <a:off x="3893897" y="3284604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1090;p31">
              <a:extLst>
                <a:ext uri="{FF2B5EF4-FFF2-40B4-BE49-F238E27FC236}">
                  <a16:creationId xmlns:a16="http://schemas.microsoft.com/office/drawing/2014/main" id="{D70FD37C-A5E0-5241-BE24-4BE9FFF63F4A}"/>
                </a:ext>
              </a:extLst>
            </p:cNvPr>
            <p:cNvSpPr/>
            <p:nvPr/>
          </p:nvSpPr>
          <p:spPr>
            <a:xfrm>
              <a:off x="3893897" y="3326005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1091;p31">
              <a:extLst>
                <a:ext uri="{FF2B5EF4-FFF2-40B4-BE49-F238E27FC236}">
                  <a16:creationId xmlns:a16="http://schemas.microsoft.com/office/drawing/2014/main" id="{5E10FDCE-CB92-7B41-9D0D-08417943F8E5}"/>
                </a:ext>
              </a:extLst>
            </p:cNvPr>
            <p:cNvSpPr/>
            <p:nvPr/>
          </p:nvSpPr>
          <p:spPr>
            <a:xfrm>
              <a:off x="3893897" y="3364555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1092;p31">
              <a:extLst>
                <a:ext uri="{FF2B5EF4-FFF2-40B4-BE49-F238E27FC236}">
                  <a16:creationId xmlns:a16="http://schemas.microsoft.com/office/drawing/2014/main" id="{F96578E5-853A-2442-94E6-12590E89D3B1}"/>
                </a:ext>
              </a:extLst>
            </p:cNvPr>
            <p:cNvSpPr/>
            <p:nvPr/>
          </p:nvSpPr>
          <p:spPr>
            <a:xfrm>
              <a:off x="3893897" y="3406014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1093;p31">
              <a:extLst>
                <a:ext uri="{FF2B5EF4-FFF2-40B4-BE49-F238E27FC236}">
                  <a16:creationId xmlns:a16="http://schemas.microsoft.com/office/drawing/2014/main" id="{34FC29CA-5BDB-184E-A5B5-9142543D8F1A}"/>
                </a:ext>
              </a:extLst>
            </p:cNvPr>
            <p:cNvSpPr/>
            <p:nvPr/>
          </p:nvSpPr>
          <p:spPr>
            <a:xfrm>
              <a:off x="3893897" y="3448157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1094;p31">
              <a:extLst>
                <a:ext uri="{FF2B5EF4-FFF2-40B4-BE49-F238E27FC236}">
                  <a16:creationId xmlns:a16="http://schemas.microsoft.com/office/drawing/2014/main" id="{9AB047CE-1AEA-7C43-8332-F1819648DEDE}"/>
                </a:ext>
              </a:extLst>
            </p:cNvPr>
            <p:cNvSpPr/>
            <p:nvPr/>
          </p:nvSpPr>
          <p:spPr>
            <a:xfrm>
              <a:off x="3893897" y="3489558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1095;p31">
              <a:extLst>
                <a:ext uri="{FF2B5EF4-FFF2-40B4-BE49-F238E27FC236}">
                  <a16:creationId xmlns:a16="http://schemas.microsoft.com/office/drawing/2014/main" id="{2BA8637A-4EDE-B74D-8C8F-4800E1DE3710}"/>
                </a:ext>
              </a:extLst>
            </p:cNvPr>
            <p:cNvSpPr/>
            <p:nvPr/>
          </p:nvSpPr>
          <p:spPr>
            <a:xfrm>
              <a:off x="3893897" y="3528108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1096;p31">
              <a:extLst>
                <a:ext uri="{FF2B5EF4-FFF2-40B4-BE49-F238E27FC236}">
                  <a16:creationId xmlns:a16="http://schemas.microsoft.com/office/drawing/2014/main" id="{38443090-F258-254B-9140-6751E020E1C0}"/>
                </a:ext>
              </a:extLst>
            </p:cNvPr>
            <p:cNvSpPr/>
            <p:nvPr/>
          </p:nvSpPr>
          <p:spPr>
            <a:xfrm>
              <a:off x="3893897" y="3570251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1097;p31">
              <a:extLst>
                <a:ext uri="{FF2B5EF4-FFF2-40B4-BE49-F238E27FC236}">
                  <a16:creationId xmlns:a16="http://schemas.microsoft.com/office/drawing/2014/main" id="{5E2BB478-EFD1-2A4C-A734-03B399A44938}"/>
                </a:ext>
              </a:extLst>
            </p:cNvPr>
            <p:cNvSpPr/>
            <p:nvPr/>
          </p:nvSpPr>
          <p:spPr>
            <a:xfrm>
              <a:off x="3893897" y="3611652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098;p31">
              <a:extLst>
                <a:ext uri="{FF2B5EF4-FFF2-40B4-BE49-F238E27FC236}">
                  <a16:creationId xmlns:a16="http://schemas.microsoft.com/office/drawing/2014/main" id="{5945F192-660F-484D-8CFD-6A5D7824DE18}"/>
                </a:ext>
              </a:extLst>
            </p:cNvPr>
            <p:cNvSpPr/>
            <p:nvPr/>
          </p:nvSpPr>
          <p:spPr>
            <a:xfrm>
              <a:off x="3893897" y="3650203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1099;p31">
              <a:extLst>
                <a:ext uri="{FF2B5EF4-FFF2-40B4-BE49-F238E27FC236}">
                  <a16:creationId xmlns:a16="http://schemas.microsoft.com/office/drawing/2014/main" id="{D88B3249-7690-D041-A762-61C115919368}"/>
                </a:ext>
              </a:extLst>
            </p:cNvPr>
            <p:cNvSpPr/>
            <p:nvPr/>
          </p:nvSpPr>
          <p:spPr>
            <a:xfrm>
              <a:off x="3893897" y="3691661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1100;p31">
              <a:extLst>
                <a:ext uri="{FF2B5EF4-FFF2-40B4-BE49-F238E27FC236}">
                  <a16:creationId xmlns:a16="http://schemas.microsoft.com/office/drawing/2014/main" id="{05127C9E-0CAA-324A-A29A-64609EA6ED6E}"/>
                </a:ext>
              </a:extLst>
            </p:cNvPr>
            <p:cNvSpPr/>
            <p:nvPr/>
          </p:nvSpPr>
          <p:spPr>
            <a:xfrm>
              <a:off x="3893897" y="3733804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1101;p31">
              <a:extLst>
                <a:ext uri="{FF2B5EF4-FFF2-40B4-BE49-F238E27FC236}">
                  <a16:creationId xmlns:a16="http://schemas.microsoft.com/office/drawing/2014/main" id="{7125AF2F-0B5C-3047-8259-ED1C09957FDD}"/>
                </a:ext>
              </a:extLst>
            </p:cNvPr>
            <p:cNvSpPr/>
            <p:nvPr/>
          </p:nvSpPr>
          <p:spPr>
            <a:xfrm>
              <a:off x="3893897" y="3775205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1102;p31">
              <a:extLst>
                <a:ext uri="{FF2B5EF4-FFF2-40B4-BE49-F238E27FC236}">
                  <a16:creationId xmlns:a16="http://schemas.microsoft.com/office/drawing/2014/main" id="{71A343F9-5E6C-9242-BA9D-7D976C700CD6}"/>
                </a:ext>
              </a:extLst>
            </p:cNvPr>
            <p:cNvSpPr/>
            <p:nvPr/>
          </p:nvSpPr>
          <p:spPr>
            <a:xfrm>
              <a:off x="3893897" y="3813755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103;p31">
              <a:extLst>
                <a:ext uri="{FF2B5EF4-FFF2-40B4-BE49-F238E27FC236}">
                  <a16:creationId xmlns:a16="http://schemas.microsoft.com/office/drawing/2014/main" id="{EDD3AE71-52AE-9442-B6BE-7CDD7B041154}"/>
                </a:ext>
              </a:extLst>
            </p:cNvPr>
            <p:cNvSpPr/>
            <p:nvPr/>
          </p:nvSpPr>
          <p:spPr>
            <a:xfrm>
              <a:off x="3893897" y="3855898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1104;p31">
              <a:extLst>
                <a:ext uri="{FF2B5EF4-FFF2-40B4-BE49-F238E27FC236}">
                  <a16:creationId xmlns:a16="http://schemas.microsoft.com/office/drawing/2014/main" id="{F8F1C592-FD47-704D-A3A2-B076BD473C86}"/>
                </a:ext>
              </a:extLst>
            </p:cNvPr>
            <p:cNvSpPr/>
            <p:nvPr/>
          </p:nvSpPr>
          <p:spPr>
            <a:xfrm>
              <a:off x="3893897" y="3897299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1105;p31">
              <a:extLst>
                <a:ext uri="{FF2B5EF4-FFF2-40B4-BE49-F238E27FC236}">
                  <a16:creationId xmlns:a16="http://schemas.microsoft.com/office/drawing/2014/main" id="{1AD541DB-385A-D241-8CF4-D2BC0D801174}"/>
                </a:ext>
              </a:extLst>
            </p:cNvPr>
            <p:cNvSpPr/>
            <p:nvPr/>
          </p:nvSpPr>
          <p:spPr>
            <a:xfrm>
              <a:off x="3893897" y="3938701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106;p31">
              <a:extLst>
                <a:ext uri="{FF2B5EF4-FFF2-40B4-BE49-F238E27FC236}">
                  <a16:creationId xmlns:a16="http://schemas.microsoft.com/office/drawing/2014/main" id="{E847C108-B292-944C-B9EE-B49CADBBF0E8}"/>
                </a:ext>
              </a:extLst>
            </p:cNvPr>
            <p:cNvSpPr/>
            <p:nvPr/>
          </p:nvSpPr>
          <p:spPr>
            <a:xfrm>
              <a:off x="3893897" y="3977308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1107;p31">
              <a:extLst>
                <a:ext uri="{FF2B5EF4-FFF2-40B4-BE49-F238E27FC236}">
                  <a16:creationId xmlns:a16="http://schemas.microsoft.com/office/drawing/2014/main" id="{B80D9499-D48A-8B4E-A62C-A4C284B2BF8C}"/>
                </a:ext>
              </a:extLst>
            </p:cNvPr>
            <p:cNvSpPr/>
            <p:nvPr/>
          </p:nvSpPr>
          <p:spPr>
            <a:xfrm>
              <a:off x="3893897" y="4019451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1108;p31">
              <a:extLst>
                <a:ext uri="{FF2B5EF4-FFF2-40B4-BE49-F238E27FC236}">
                  <a16:creationId xmlns:a16="http://schemas.microsoft.com/office/drawing/2014/main" id="{D82B6700-9493-7548-9184-7BB8E87D8F12}"/>
                </a:ext>
              </a:extLst>
            </p:cNvPr>
            <p:cNvSpPr/>
            <p:nvPr/>
          </p:nvSpPr>
          <p:spPr>
            <a:xfrm>
              <a:off x="3893897" y="4060852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1109;p31">
              <a:extLst>
                <a:ext uri="{FF2B5EF4-FFF2-40B4-BE49-F238E27FC236}">
                  <a16:creationId xmlns:a16="http://schemas.microsoft.com/office/drawing/2014/main" id="{75E4726E-9799-904A-A03A-E952B702BB86}"/>
                </a:ext>
              </a:extLst>
            </p:cNvPr>
            <p:cNvSpPr/>
            <p:nvPr/>
          </p:nvSpPr>
          <p:spPr>
            <a:xfrm>
              <a:off x="3893897" y="4102254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1110;p31">
              <a:extLst>
                <a:ext uri="{FF2B5EF4-FFF2-40B4-BE49-F238E27FC236}">
                  <a16:creationId xmlns:a16="http://schemas.microsoft.com/office/drawing/2014/main" id="{E099CE0E-F6A1-FB41-8718-9D8B36097837}"/>
                </a:ext>
              </a:extLst>
            </p:cNvPr>
            <p:cNvSpPr/>
            <p:nvPr/>
          </p:nvSpPr>
          <p:spPr>
            <a:xfrm>
              <a:off x="3893897" y="4141545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1111;p31">
              <a:extLst>
                <a:ext uri="{FF2B5EF4-FFF2-40B4-BE49-F238E27FC236}">
                  <a16:creationId xmlns:a16="http://schemas.microsoft.com/office/drawing/2014/main" id="{1AA6471D-4A9A-494F-A0EB-9D0D17BF68E8}"/>
                </a:ext>
              </a:extLst>
            </p:cNvPr>
            <p:cNvSpPr/>
            <p:nvPr/>
          </p:nvSpPr>
          <p:spPr>
            <a:xfrm>
              <a:off x="3893897" y="4182947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1112;p31">
              <a:extLst>
                <a:ext uri="{FF2B5EF4-FFF2-40B4-BE49-F238E27FC236}">
                  <a16:creationId xmlns:a16="http://schemas.microsoft.com/office/drawing/2014/main" id="{90690789-2443-BE44-8783-C550AE38B603}"/>
                </a:ext>
              </a:extLst>
            </p:cNvPr>
            <p:cNvSpPr/>
            <p:nvPr/>
          </p:nvSpPr>
          <p:spPr>
            <a:xfrm>
              <a:off x="3893897" y="4224348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1113;p31">
              <a:extLst>
                <a:ext uri="{FF2B5EF4-FFF2-40B4-BE49-F238E27FC236}">
                  <a16:creationId xmlns:a16="http://schemas.microsoft.com/office/drawing/2014/main" id="{FF3EE34B-60AF-7646-BB9E-0DB79EEFE9A6}"/>
                </a:ext>
              </a:extLst>
            </p:cNvPr>
            <p:cNvSpPr/>
            <p:nvPr/>
          </p:nvSpPr>
          <p:spPr>
            <a:xfrm>
              <a:off x="3893897" y="4266491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1114;p31">
              <a:extLst>
                <a:ext uri="{FF2B5EF4-FFF2-40B4-BE49-F238E27FC236}">
                  <a16:creationId xmlns:a16="http://schemas.microsoft.com/office/drawing/2014/main" id="{1806AFD3-3979-2643-B907-BF932FA28902}"/>
                </a:ext>
              </a:extLst>
            </p:cNvPr>
            <p:cNvSpPr/>
            <p:nvPr/>
          </p:nvSpPr>
          <p:spPr>
            <a:xfrm>
              <a:off x="3893897" y="4305098"/>
              <a:ext cx="57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1115;p31">
              <a:extLst>
                <a:ext uri="{FF2B5EF4-FFF2-40B4-BE49-F238E27FC236}">
                  <a16:creationId xmlns:a16="http://schemas.microsoft.com/office/drawing/2014/main" id="{ACD46020-C67C-A444-A0A4-866510C6D6D6}"/>
                </a:ext>
              </a:extLst>
            </p:cNvPr>
            <p:cNvSpPr/>
            <p:nvPr/>
          </p:nvSpPr>
          <p:spPr>
            <a:xfrm>
              <a:off x="3893897" y="4346499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1116;p31">
              <a:extLst>
                <a:ext uri="{FF2B5EF4-FFF2-40B4-BE49-F238E27FC236}">
                  <a16:creationId xmlns:a16="http://schemas.microsoft.com/office/drawing/2014/main" id="{47E85595-F0D9-484C-97B8-105E6EE5AAD4}"/>
                </a:ext>
              </a:extLst>
            </p:cNvPr>
            <p:cNvSpPr/>
            <p:nvPr/>
          </p:nvSpPr>
          <p:spPr>
            <a:xfrm>
              <a:off x="3893897" y="4387901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1117;p31">
              <a:extLst>
                <a:ext uri="{FF2B5EF4-FFF2-40B4-BE49-F238E27FC236}">
                  <a16:creationId xmlns:a16="http://schemas.microsoft.com/office/drawing/2014/main" id="{2860CCFA-89C4-F24D-80F2-BC3FFE4A08B0}"/>
                </a:ext>
              </a:extLst>
            </p:cNvPr>
            <p:cNvSpPr/>
            <p:nvPr/>
          </p:nvSpPr>
          <p:spPr>
            <a:xfrm>
              <a:off x="3893897" y="4387901"/>
              <a:ext cx="57" cy="5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1118;p31">
              <a:extLst>
                <a:ext uri="{FF2B5EF4-FFF2-40B4-BE49-F238E27FC236}">
                  <a16:creationId xmlns:a16="http://schemas.microsoft.com/office/drawing/2014/main" id="{0AE5B8A8-7405-614F-B5BD-ACE09E2B7FE3}"/>
                </a:ext>
              </a:extLst>
            </p:cNvPr>
            <p:cNvSpPr/>
            <p:nvPr/>
          </p:nvSpPr>
          <p:spPr>
            <a:xfrm>
              <a:off x="3858199" y="3201060"/>
              <a:ext cx="71509" cy="1208303"/>
            </a:xfrm>
            <a:custGeom>
              <a:avLst/>
              <a:gdLst/>
              <a:ahLst/>
              <a:cxnLst/>
              <a:rect l="l" t="t" r="r" b="b"/>
              <a:pathLst>
                <a:path w="1254" h="21189" extrusionOk="0">
                  <a:moveTo>
                    <a:pt x="1" y="0"/>
                  </a:moveTo>
                  <a:lnTo>
                    <a:pt x="1" y="21188"/>
                  </a:lnTo>
                  <a:lnTo>
                    <a:pt x="1253" y="21188"/>
                  </a:lnTo>
                  <a:lnTo>
                    <a:pt x="1253" y="0"/>
                  </a:ln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1119;p31">
              <a:extLst>
                <a:ext uri="{FF2B5EF4-FFF2-40B4-BE49-F238E27FC236}">
                  <a16:creationId xmlns:a16="http://schemas.microsoft.com/office/drawing/2014/main" id="{82829AD8-7B1A-1D41-9297-B0AF356A23AA}"/>
                </a:ext>
              </a:extLst>
            </p:cNvPr>
            <p:cNvSpPr/>
            <p:nvPr/>
          </p:nvSpPr>
          <p:spPr>
            <a:xfrm>
              <a:off x="3881808" y="2793318"/>
              <a:ext cx="1288252" cy="1948772"/>
            </a:xfrm>
            <a:custGeom>
              <a:avLst/>
              <a:gdLst/>
              <a:ahLst/>
              <a:cxnLst/>
              <a:rect l="l" t="t" r="r" b="b"/>
              <a:pathLst>
                <a:path w="22591" h="34174" extrusionOk="0">
                  <a:moveTo>
                    <a:pt x="19623" y="413"/>
                  </a:moveTo>
                  <a:cubicBezTo>
                    <a:pt x="21025" y="413"/>
                    <a:pt x="22177" y="1565"/>
                    <a:pt x="22177" y="2980"/>
                  </a:cubicBezTo>
                  <a:lnTo>
                    <a:pt x="22177" y="31206"/>
                  </a:lnTo>
                  <a:cubicBezTo>
                    <a:pt x="22177" y="32608"/>
                    <a:pt x="21025" y="33760"/>
                    <a:pt x="19623" y="33760"/>
                  </a:cubicBezTo>
                  <a:lnTo>
                    <a:pt x="2968" y="33760"/>
                  </a:lnTo>
                  <a:cubicBezTo>
                    <a:pt x="1565" y="33760"/>
                    <a:pt x="413" y="32608"/>
                    <a:pt x="413" y="31206"/>
                  </a:cubicBezTo>
                  <a:lnTo>
                    <a:pt x="413" y="2980"/>
                  </a:lnTo>
                  <a:cubicBezTo>
                    <a:pt x="413" y="1565"/>
                    <a:pt x="1565" y="413"/>
                    <a:pt x="2968" y="413"/>
                  </a:cubicBezTo>
                  <a:close/>
                  <a:moveTo>
                    <a:pt x="2968" y="0"/>
                  </a:moveTo>
                  <a:cubicBezTo>
                    <a:pt x="1352" y="0"/>
                    <a:pt x="0" y="1302"/>
                    <a:pt x="0" y="2980"/>
                  </a:cubicBezTo>
                  <a:lnTo>
                    <a:pt x="0" y="31206"/>
                  </a:lnTo>
                  <a:cubicBezTo>
                    <a:pt x="0" y="32821"/>
                    <a:pt x="1352" y="34174"/>
                    <a:pt x="2968" y="34174"/>
                  </a:cubicBezTo>
                  <a:lnTo>
                    <a:pt x="19623" y="34174"/>
                  </a:lnTo>
                  <a:cubicBezTo>
                    <a:pt x="21238" y="34174"/>
                    <a:pt x="22591" y="32821"/>
                    <a:pt x="22591" y="31206"/>
                  </a:cubicBezTo>
                  <a:lnTo>
                    <a:pt x="22591" y="2980"/>
                  </a:lnTo>
                  <a:cubicBezTo>
                    <a:pt x="22591" y="1302"/>
                    <a:pt x="21238" y="0"/>
                    <a:pt x="19623" y="0"/>
                  </a:cubicBez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1120;p31">
              <a:extLst>
                <a:ext uri="{FF2B5EF4-FFF2-40B4-BE49-F238E27FC236}">
                  <a16:creationId xmlns:a16="http://schemas.microsoft.com/office/drawing/2014/main" id="{2B4F3468-1C60-7848-A8B3-D1E0E1096A94}"/>
                </a:ext>
              </a:extLst>
            </p:cNvPr>
            <p:cNvSpPr/>
            <p:nvPr/>
          </p:nvSpPr>
          <p:spPr>
            <a:xfrm>
              <a:off x="4512352" y="2359117"/>
              <a:ext cx="24350" cy="446335"/>
            </a:xfrm>
            <a:custGeom>
              <a:avLst/>
              <a:gdLst/>
              <a:ahLst/>
              <a:cxnLst/>
              <a:rect l="l" t="t" r="r" b="b"/>
              <a:pathLst>
                <a:path w="427" h="7827" extrusionOk="0">
                  <a:moveTo>
                    <a:pt x="0" y="0"/>
                  </a:moveTo>
                  <a:lnTo>
                    <a:pt x="0" y="7827"/>
                  </a:lnTo>
                  <a:lnTo>
                    <a:pt x="426" y="7827"/>
                  </a:lnTo>
                  <a:lnTo>
                    <a:pt x="426" y="0"/>
                  </a:ln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1121;p31">
              <a:extLst>
                <a:ext uri="{FF2B5EF4-FFF2-40B4-BE49-F238E27FC236}">
                  <a16:creationId xmlns:a16="http://schemas.microsoft.com/office/drawing/2014/main" id="{5A750FC0-59A9-F040-ACFB-2EEC8753EDAE}"/>
                </a:ext>
              </a:extLst>
            </p:cNvPr>
            <p:cNvSpPr/>
            <p:nvPr/>
          </p:nvSpPr>
          <p:spPr>
            <a:xfrm>
              <a:off x="4027454" y="1374321"/>
              <a:ext cx="996911" cy="993376"/>
            </a:xfrm>
            <a:custGeom>
              <a:avLst/>
              <a:gdLst/>
              <a:ahLst/>
              <a:cxnLst/>
              <a:rect l="l" t="t" r="r" b="b"/>
              <a:pathLst>
                <a:path w="17482" h="17420" extrusionOk="0">
                  <a:moveTo>
                    <a:pt x="8716" y="414"/>
                  </a:moveTo>
                  <a:cubicBezTo>
                    <a:pt x="13312" y="414"/>
                    <a:pt x="17069" y="4171"/>
                    <a:pt x="17069" y="8704"/>
                  </a:cubicBezTo>
                  <a:cubicBezTo>
                    <a:pt x="17069" y="13300"/>
                    <a:pt x="13312" y="17006"/>
                    <a:pt x="8716" y="17006"/>
                  </a:cubicBezTo>
                  <a:cubicBezTo>
                    <a:pt x="4171" y="17006"/>
                    <a:pt x="414" y="13300"/>
                    <a:pt x="414" y="8704"/>
                  </a:cubicBezTo>
                  <a:cubicBezTo>
                    <a:pt x="414" y="4171"/>
                    <a:pt x="4171" y="414"/>
                    <a:pt x="8716" y="414"/>
                  </a:cubicBezTo>
                  <a:close/>
                  <a:moveTo>
                    <a:pt x="8716" y="1"/>
                  </a:moveTo>
                  <a:cubicBezTo>
                    <a:pt x="3920" y="1"/>
                    <a:pt x="1" y="3908"/>
                    <a:pt x="1" y="8704"/>
                  </a:cubicBezTo>
                  <a:cubicBezTo>
                    <a:pt x="1" y="13563"/>
                    <a:pt x="3920" y="17420"/>
                    <a:pt x="8716" y="17420"/>
                  </a:cubicBezTo>
                  <a:cubicBezTo>
                    <a:pt x="13562" y="17420"/>
                    <a:pt x="17482" y="13563"/>
                    <a:pt x="17482" y="8704"/>
                  </a:cubicBezTo>
                  <a:cubicBezTo>
                    <a:pt x="17482" y="3908"/>
                    <a:pt x="13562" y="1"/>
                    <a:pt x="8716" y="1"/>
                  </a:cubicBez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1122;p31">
              <a:extLst>
                <a:ext uri="{FF2B5EF4-FFF2-40B4-BE49-F238E27FC236}">
                  <a16:creationId xmlns:a16="http://schemas.microsoft.com/office/drawing/2014/main" id="{2D8E99CF-F33C-8741-9B15-CAF6C9CF1C4F}"/>
                </a:ext>
              </a:extLst>
            </p:cNvPr>
            <p:cNvSpPr/>
            <p:nvPr/>
          </p:nvSpPr>
          <p:spPr>
            <a:xfrm rot="5400000">
              <a:off x="3880915" y="1442938"/>
              <a:ext cx="1285458" cy="1056217"/>
            </a:xfrm>
            <a:custGeom>
              <a:avLst/>
              <a:gdLst/>
              <a:ahLst/>
              <a:cxnLst/>
              <a:rect l="l" t="t" r="r" b="b"/>
              <a:pathLst>
                <a:path w="22542" h="18522" extrusionOk="0">
                  <a:moveTo>
                    <a:pt x="9242" y="1"/>
                  </a:moveTo>
                  <a:cubicBezTo>
                    <a:pt x="4183" y="1"/>
                    <a:pt x="1" y="4171"/>
                    <a:pt x="1" y="9230"/>
                  </a:cubicBezTo>
                  <a:cubicBezTo>
                    <a:pt x="1" y="14352"/>
                    <a:pt x="4183" y="18522"/>
                    <a:pt x="9242" y="18522"/>
                  </a:cubicBezTo>
                  <a:cubicBezTo>
                    <a:pt x="14088" y="18522"/>
                    <a:pt x="18108" y="14765"/>
                    <a:pt x="18471" y="9969"/>
                  </a:cubicBezTo>
                  <a:lnTo>
                    <a:pt x="19360" y="9969"/>
                  </a:lnTo>
                  <a:lnTo>
                    <a:pt x="19360" y="10958"/>
                  </a:lnTo>
                  <a:cubicBezTo>
                    <a:pt x="19360" y="11222"/>
                    <a:pt x="19585" y="11406"/>
                    <a:pt x="19827" y="11406"/>
                  </a:cubicBezTo>
                  <a:cubicBezTo>
                    <a:pt x="19919" y="11406"/>
                    <a:pt x="20013" y="11380"/>
                    <a:pt x="20099" y="11321"/>
                  </a:cubicBezTo>
                  <a:lnTo>
                    <a:pt x="22341" y="9656"/>
                  </a:lnTo>
                  <a:cubicBezTo>
                    <a:pt x="22541" y="9443"/>
                    <a:pt x="22541" y="9080"/>
                    <a:pt x="22341" y="8867"/>
                  </a:cubicBezTo>
                  <a:lnTo>
                    <a:pt x="20099" y="7201"/>
                  </a:lnTo>
                  <a:cubicBezTo>
                    <a:pt x="20011" y="7127"/>
                    <a:pt x="19914" y="7095"/>
                    <a:pt x="19819" y="7095"/>
                  </a:cubicBezTo>
                  <a:cubicBezTo>
                    <a:pt x="19580" y="7095"/>
                    <a:pt x="19360" y="7304"/>
                    <a:pt x="19360" y="7565"/>
                  </a:cubicBezTo>
                  <a:lnTo>
                    <a:pt x="19360" y="8504"/>
                  </a:lnTo>
                  <a:lnTo>
                    <a:pt x="17845" y="8504"/>
                  </a:lnTo>
                  <a:cubicBezTo>
                    <a:pt x="17432" y="8504"/>
                    <a:pt x="17069" y="8867"/>
                    <a:pt x="17069" y="9293"/>
                  </a:cubicBezTo>
                  <a:cubicBezTo>
                    <a:pt x="17019" y="13563"/>
                    <a:pt x="13525" y="17057"/>
                    <a:pt x="9242" y="17057"/>
                  </a:cubicBezTo>
                  <a:cubicBezTo>
                    <a:pt x="4960" y="17057"/>
                    <a:pt x="1466" y="13563"/>
                    <a:pt x="1466" y="9230"/>
                  </a:cubicBezTo>
                  <a:cubicBezTo>
                    <a:pt x="1466" y="4960"/>
                    <a:pt x="4960" y="1466"/>
                    <a:pt x="9242" y="1466"/>
                  </a:cubicBezTo>
                  <a:lnTo>
                    <a:pt x="9242" y="1"/>
                  </a:ln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1123;p31">
              <a:extLst>
                <a:ext uri="{FF2B5EF4-FFF2-40B4-BE49-F238E27FC236}">
                  <a16:creationId xmlns:a16="http://schemas.microsoft.com/office/drawing/2014/main" id="{F6496772-D7A9-844D-83E3-3981094ED206}"/>
                </a:ext>
              </a:extLst>
            </p:cNvPr>
            <p:cNvSpPr/>
            <p:nvPr/>
          </p:nvSpPr>
          <p:spPr>
            <a:xfrm>
              <a:off x="4211707" y="1558575"/>
              <a:ext cx="628473" cy="627731"/>
            </a:xfrm>
            <a:custGeom>
              <a:avLst/>
              <a:gdLst/>
              <a:ahLst/>
              <a:cxnLst/>
              <a:rect l="l" t="t" r="r" b="b"/>
              <a:pathLst>
                <a:path w="11021" h="11008" extrusionOk="0">
                  <a:moveTo>
                    <a:pt x="5485" y="1"/>
                  </a:moveTo>
                  <a:cubicBezTo>
                    <a:pt x="2455" y="1"/>
                    <a:pt x="0" y="2455"/>
                    <a:pt x="0" y="5473"/>
                  </a:cubicBezTo>
                  <a:cubicBezTo>
                    <a:pt x="0" y="8554"/>
                    <a:pt x="2455" y="11008"/>
                    <a:pt x="5485" y="11008"/>
                  </a:cubicBezTo>
                  <a:cubicBezTo>
                    <a:pt x="8566" y="11008"/>
                    <a:pt x="11020" y="8554"/>
                    <a:pt x="11020" y="5473"/>
                  </a:cubicBezTo>
                  <a:cubicBezTo>
                    <a:pt x="11020" y="2455"/>
                    <a:pt x="8566" y="1"/>
                    <a:pt x="5485" y="1"/>
                  </a:cubicBezTo>
                  <a:close/>
                </a:path>
              </a:pathLst>
            </a:custGeom>
            <a:grpFill/>
            <a:ln>
              <a:solidFill>
                <a:srgbClr val="918A7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7" name="Google Shape;1201;p31">
            <a:extLst>
              <a:ext uri="{FF2B5EF4-FFF2-40B4-BE49-F238E27FC236}">
                <a16:creationId xmlns:a16="http://schemas.microsoft.com/office/drawing/2014/main" id="{11CC8E8B-7CFC-B246-8DB4-83CACC6E5312}"/>
              </a:ext>
            </a:extLst>
          </p:cNvPr>
          <p:cNvSpPr/>
          <p:nvPr/>
        </p:nvSpPr>
        <p:spPr>
          <a:xfrm>
            <a:off x="6966599" y="1436249"/>
            <a:ext cx="442799" cy="443483"/>
          </a:xfrm>
          <a:custGeom>
            <a:avLst/>
            <a:gdLst/>
            <a:ahLst/>
            <a:cxnLst/>
            <a:rect l="l" t="t" r="r" b="b"/>
            <a:pathLst>
              <a:path w="7765" h="7777" extrusionOk="0">
                <a:moveTo>
                  <a:pt x="3857" y="0"/>
                </a:moveTo>
                <a:cubicBezTo>
                  <a:pt x="1716" y="0"/>
                  <a:pt x="0" y="1728"/>
                  <a:pt x="0" y="3857"/>
                </a:cubicBezTo>
                <a:cubicBezTo>
                  <a:pt x="0" y="5998"/>
                  <a:pt x="1716" y="7777"/>
                  <a:pt x="3857" y="7777"/>
                </a:cubicBezTo>
                <a:cubicBezTo>
                  <a:pt x="5999" y="7777"/>
                  <a:pt x="7764" y="5998"/>
                  <a:pt x="7764" y="3857"/>
                </a:cubicBezTo>
                <a:cubicBezTo>
                  <a:pt x="7764" y="1728"/>
                  <a:pt x="5999" y="0"/>
                  <a:pt x="385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dirty="0">
                <a:solidFill>
                  <a:schemeClr val="accent4">
                    <a:lumMod val="10000"/>
                  </a:schemeClr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04</a:t>
            </a:r>
            <a:endParaRPr dirty="0">
              <a:solidFill>
                <a:schemeClr val="accent4">
                  <a:lumMod val="10000"/>
                </a:schemeClr>
              </a:solidFill>
            </a:endParaRPr>
          </a:p>
        </p:txBody>
      </p:sp>
      <p:sp>
        <p:nvSpPr>
          <p:cNvPr id="258" name="Google Shape;1206;p31">
            <a:extLst>
              <a:ext uri="{FF2B5EF4-FFF2-40B4-BE49-F238E27FC236}">
                <a16:creationId xmlns:a16="http://schemas.microsoft.com/office/drawing/2014/main" id="{36D03A63-4388-4941-88D8-3E07FBE224C1}"/>
              </a:ext>
            </a:extLst>
          </p:cNvPr>
          <p:cNvSpPr txBox="1"/>
          <p:nvPr/>
        </p:nvSpPr>
        <p:spPr>
          <a:xfrm>
            <a:off x="6443848" y="3208505"/>
            <a:ext cx="14883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Encoder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categorical features</a:t>
            </a:r>
            <a:endParaRPr sz="2000" dirty="0">
              <a:solidFill>
                <a:schemeClr val="dk2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</p:spTree>
    <p:extLst>
      <p:ext uri="{BB962C8B-B14F-4D97-AF65-F5344CB8AC3E}">
        <p14:creationId xmlns:p14="http://schemas.microsoft.com/office/powerpoint/2010/main" val="34770744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F962D7F4-AAEB-E246-8F68-AC2BDC5A1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>
                <a:solidFill>
                  <a:schemeClr val="tx1">
                    <a:lumMod val="50000"/>
                  </a:schemeClr>
                </a:solidFill>
              </a:rPr>
              <a:t>Feature engineering</a:t>
            </a:r>
            <a:endParaRPr lang="ar-SA" sz="3200" dirty="0">
              <a:solidFill>
                <a:schemeClr val="tx1">
                  <a:lumMod val="50000"/>
                </a:schemeClr>
              </a:solidFill>
            </a:endParaRPr>
          </a:p>
        </p:txBody>
      </p:sp>
      <p:pic>
        <p:nvPicPr>
          <p:cNvPr id="11" name="صورة 10" descr="صورة تحتوي على نص&#10;&#10;تم إنشاء الوصف تلقائياً">
            <a:extLst>
              <a:ext uri="{FF2B5EF4-FFF2-40B4-BE49-F238E27FC236}">
                <a16:creationId xmlns:a16="http://schemas.microsoft.com/office/drawing/2014/main" id="{6281E2E7-828C-324E-AF37-ED494D31D7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4424" y="2052732"/>
            <a:ext cx="4679576" cy="1793564"/>
          </a:xfrm>
          <a:prstGeom prst="rect">
            <a:avLst/>
          </a:prstGeom>
          <a:ln>
            <a:solidFill>
              <a:srgbClr val="E1D7C2"/>
            </a:solidFill>
          </a:ln>
        </p:spPr>
      </p:pic>
      <p:pic>
        <p:nvPicPr>
          <p:cNvPr id="12" name="صورة 11" descr="صورة تحتوي على نص&#10;&#10;تم إنشاء الوصف تلقائياً">
            <a:extLst>
              <a:ext uri="{FF2B5EF4-FFF2-40B4-BE49-F238E27FC236}">
                <a16:creationId xmlns:a16="http://schemas.microsoft.com/office/drawing/2014/main" id="{CBE1575D-343C-A54B-8DF9-412EA4A2C9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832" y="2052732"/>
            <a:ext cx="4341199" cy="1793564"/>
          </a:xfrm>
          <a:prstGeom prst="rect">
            <a:avLst/>
          </a:prstGeom>
          <a:ln>
            <a:solidFill>
              <a:srgbClr val="E1D7C2"/>
            </a:solidFill>
          </a:ln>
        </p:spPr>
      </p:pic>
      <p:sp>
        <p:nvSpPr>
          <p:cNvPr id="16" name="إطار 15">
            <a:extLst>
              <a:ext uri="{FF2B5EF4-FFF2-40B4-BE49-F238E27FC236}">
                <a16:creationId xmlns:a16="http://schemas.microsoft.com/office/drawing/2014/main" id="{1154F32B-BEAF-4F4B-9995-23FCE146C25D}"/>
              </a:ext>
            </a:extLst>
          </p:cNvPr>
          <p:cNvSpPr/>
          <p:nvPr/>
        </p:nvSpPr>
        <p:spPr>
          <a:xfrm rot="16200000">
            <a:off x="3203147" y="2566656"/>
            <a:ext cx="1281955" cy="684786"/>
          </a:xfrm>
          <a:prstGeom prst="frame">
            <a:avLst/>
          </a:prstGeom>
          <a:ln w="3175"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>
              <a:solidFill>
                <a:schemeClr val="tx1"/>
              </a:solidFill>
            </a:endParaRPr>
          </a:p>
        </p:txBody>
      </p:sp>
      <p:sp>
        <p:nvSpPr>
          <p:cNvPr id="17" name="عنوان 1">
            <a:extLst>
              <a:ext uri="{FF2B5EF4-FFF2-40B4-BE49-F238E27FC236}">
                <a16:creationId xmlns:a16="http://schemas.microsoft.com/office/drawing/2014/main" id="{53715D47-76CB-A940-B41E-467C6EADC8B1}"/>
              </a:ext>
            </a:extLst>
          </p:cNvPr>
          <p:cNvSpPr txBox="1">
            <a:spLocks/>
          </p:cNvSpPr>
          <p:nvPr/>
        </p:nvSpPr>
        <p:spPr>
          <a:xfrm>
            <a:off x="-318269" y="1524132"/>
            <a:ext cx="5195400" cy="5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Rozha One"/>
              <a:buNone/>
              <a:defRPr sz="2700" b="0" i="0" u="none" strike="noStrike" cap="none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 b="0" i="0" u="none" strike="noStrike" cap="none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 b="0" i="0" u="none" strike="noStrike" cap="none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 b="0" i="0" u="none" strike="noStrike" cap="none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 b="0" i="0" u="none" strike="noStrike" cap="none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 b="0" i="0" u="none" strike="noStrike" cap="none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 b="0" i="0" u="none" strike="noStrike" cap="none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 b="0" i="0" u="none" strike="noStrike" cap="none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 b="0" i="0" u="none" strike="noStrike" cap="none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9pPr>
          </a:lstStyle>
          <a:p>
            <a:r>
              <a:rPr lang="en-US" sz="3200" dirty="0"/>
              <a:t>Before </a:t>
            </a:r>
            <a:endParaRPr lang="ar-SA" sz="3200" dirty="0"/>
          </a:p>
        </p:txBody>
      </p:sp>
      <p:sp>
        <p:nvSpPr>
          <p:cNvPr id="18" name="عنوان 1">
            <a:extLst>
              <a:ext uri="{FF2B5EF4-FFF2-40B4-BE49-F238E27FC236}">
                <a16:creationId xmlns:a16="http://schemas.microsoft.com/office/drawing/2014/main" id="{97E37946-1064-C34C-B916-75B6E66CEAC9}"/>
              </a:ext>
            </a:extLst>
          </p:cNvPr>
          <p:cNvSpPr txBox="1">
            <a:spLocks/>
          </p:cNvSpPr>
          <p:nvPr/>
        </p:nvSpPr>
        <p:spPr>
          <a:xfrm>
            <a:off x="4464424" y="1556428"/>
            <a:ext cx="5195400" cy="5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Rozha One"/>
              <a:buNone/>
              <a:defRPr sz="2700" b="0" i="0" u="none" strike="noStrike" cap="none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 b="0" i="0" u="none" strike="noStrike" cap="none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 b="0" i="0" u="none" strike="noStrike" cap="none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 b="0" i="0" u="none" strike="noStrike" cap="none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 b="0" i="0" u="none" strike="noStrike" cap="none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 b="0" i="0" u="none" strike="noStrike" cap="none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 b="0" i="0" u="none" strike="noStrike" cap="none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 b="0" i="0" u="none" strike="noStrike" cap="none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 b="0" i="0" u="none" strike="noStrike" cap="none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9pPr>
          </a:lstStyle>
          <a:p>
            <a:r>
              <a:rPr lang="en-US" sz="3200" dirty="0"/>
              <a:t>After </a:t>
            </a:r>
            <a:endParaRPr lang="ar-SA" sz="3200" dirty="0"/>
          </a:p>
        </p:txBody>
      </p:sp>
      <p:sp>
        <p:nvSpPr>
          <p:cNvPr id="19" name="إطار 18">
            <a:extLst>
              <a:ext uri="{FF2B5EF4-FFF2-40B4-BE49-F238E27FC236}">
                <a16:creationId xmlns:a16="http://schemas.microsoft.com/office/drawing/2014/main" id="{3DD3A0F7-E551-384E-8F1F-4972ADB99D85}"/>
              </a:ext>
            </a:extLst>
          </p:cNvPr>
          <p:cNvSpPr/>
          <p:nvPr/>
        </p:nvSpPr>
        <p:spPr>
          <a:xfrm rot="16200000">
            <a:off x="7891688" y="2566655"/>
            <a:ext cx="1281956" cy="684786"/>
          </a:xfrm>
          <a:prstGeom prst="frame">
            <a:avLst/>
          </a:prstGeom>
          <a:ln w="3175"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SA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52670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97"/>
          <p:cNvSpPr txBox="1">
            <a:spLocks noGrp="1"/>
          </p:cNvSpPr>
          <p:nvPr>
            <p:ph type="title"/>
          </p:nvPr>
        </p:nvSpPr>
        <p:spPr>
          <a:xfrm>
            <a:off x="1866723" y="-69910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Predicted models</a:t>
            </a:r>
            <a:endParaRPr dirty="0">
              <a:solidFill>
                <a:schemeClr val="dk1"/>
              </a:solidFill>
            </a:endParaRPr>
          </a:p>
        </p:txBody>
      </p:sp>
      <p:graphicFrame>
        <p:nvGraphicFramePr>
          <p:cNvPr id="1001" name="Google Shape;1001;p97"/>
          <p:cNvGraphicFramePr/>
          <p:nvPr>
            <p:extLst>
              <p:ext uri="{D42A27DB-BD31-4B8C-83A1-F6EECF244321}">
                <p14:modId xmlns:p14="http://schemas.microsoft.com/office/powerpoint/2010/main" val="500611960"/>
              </p:ext>
            </p:extLst>
          </p:nvPr>
        </p:nvGraphicFramePr>
        <p:xfrm>
          <a:off x="183768" y="609363"/>
          <a:ext cx="8543380" cy="3924773"/>
        </p:xfrm>
        <a:graphic>
          <a:graphicData uri="http://schemas.openxmlformats.org/drawingml/2006/table">
            <a:tbl>
              <a:tblPr>
                <a:noFill/>
                <a:tableStyleId>{4EC9BBCC-518F-4D76-8FFB-7537826FC58A}</a:tableStyleId>
              </a:tblPr>
              <a:tblGrid>
                <a:gridCol w="322348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6285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5703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0081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Barlow Condensed Medium"/>
                        <a:ea typeface="Barlow Condensed Medium"/>
                        <a:cs typeface="Barlow Condensed Medium"/>
                        <a:sym typeface="Barlow Condensed Medium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rgbClr val="696E72"/>
                          </a:solidFill>
                          <a:latin typeface="Rozha One"/>
                          <a:ea typeface="Rozha One"/>
                          <a:cs typeface="Rozha One"/>
                          <a:sym typeface="Rozha One"/>
                        </a:rPr>
                        <a:t>R^2 training </a:t>
                      </a:r>
                      <a:endParaRPr sz="1800" dirty="0">
                        <a:solidFill>
                          <a:srgbClr val="696E72"/>
                        </a:solidFill>
                        <a:latin typeface="Rozha One"/>
                        <a:ea typeface="Rozha One"/>
                        <a:cs typeface="Rozha One"/>
                        <a:sym typeface="Rozha One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chemeClr val="tx1">
                              <a:lumMod val="75000"/>
                            </a:schemeClr>
                          </a:solidFill>
                          <a:latin typeface="Rozha One"/>
                          <a:ea typeface="Rozha One"/>
                          <a:cs typeface="Rozha One"/>
                          <a:sym typeface="Rozha One"/>
                        </a:rPr>
                        <a:t>R^2 validation</a:t>
                      </a:r>
                      <a:endParaRPr sz="1800" dirty="0">
                        <a:solidFill>
                          <a:schemeClr val="tx1">
                            <a:lumMod val="75000"/>
                          </a:schemeClr>
                        </a:solidFill>
                        <a:latin typeface="Rozha One"/>
                        <a:ea typeface="Rozha One"/>
                        <a:cs typeface="Rozha One"/>
                        <a:sym typeface="Rozha One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409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dirty="0">
                          <a:solidFill>
                            <a:srgbClr val="004C86"/>
                          </a:solidFill>
                          <a:latin typeface="Rozha One"/>
                          <a:ea typeface="Rozha One"/>
                          <a:cs typeface="Rozha One"/>
                          <a:sym typeface="Rozha One"/>
                        </a:rPr>
                        <a:t>Linear Regression</a:t>
                      </a:r>
                      <a:endParaRPr sz="1600" dirty="0">
                        <a:solidFill>
                          <a:srgbClr val="004C86"/>
                        </a:solidFill>
                        <a:latin typeface="Rozha One"/>
                        <a:ea typeface="Rozha One"/>
                        <a:cs typeface="Rozha One"/>
                        <a:sym typeface="Rozha On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Manjari"/>
                          <a:ea typeface="Manjari"/>
                          <a:cs typeface="Manjari"/>
                          <a:sym typeface="Manjari"/>
                        </a:rPr>
                        <a:t>0.905</a:t>
                      </a: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Manjari"/>
                          <a:ea typeface="Manjari"/>
                          <a:cs typeface="Manjari"/>
                          <a:sym typeface="Manjari"/>
                        </a:rPr>
                        <a:t>0.904</a:t>
                      </a:r>
                      <a:endParaRPr dirty="0">
                        <a:solidFill>
                          <a:schemeClr val="dk1"/>
                        </a:solidFill>
                        <a:latin typeface="Manjari"/>
                        <a:ea typeface="Manjari"/>
                        <a:cs typeface="Manjari"/>
                        <a:sym typeface="Manjari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611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600" dirty="0">
                          <a:solidFill>
                            <a:srgbClr val="004C86"/>
                          </a:solidFill>
                          <a:latin typeface="Rozha One"/>
                          <a:ea typeface="Rozha One"/>
                          <a:cs typeface="Rozha One"/>
                          <a:sym typeface="Rozha One"/>
                        </a:rPr>
                        <a:t>Polynomial Regression degree 4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4C86"/>
                        </a:solidFill>
                        <a:latin typeface="Rozha One"/>
                        <a:ea typeface="Rozha One"/>
                        <a:cs typeface="Rozha One"/>
                        <a:sym typeface="Rozha On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Manjari"/>
                          <a:ea typeface="Manjari"/>
                          <a:cs typeface="Manjari"/>
                          <a:sym typeface="Manjari"/>
                        </a:rPr>
                        <a:t>0.977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Manjari"/>
                        <a:ea typeface="Manjari"/>
                        <a:cs typeface="Manjari"/>
                        <a:sym typeface="Manjari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Manjari"/>
                          <a:ea typeface="Manjari"/>
                          <a:cs typeface="Manjari"/>
                          <a:sym typeface="Manjari"/>
                        </a:rPr>
                        <a:t>0.979</a:t>
                      </a:r>
                      <a:endParaRPr dirty="0">
                        <a:solidFill>
                          <a:schemeClr val="dk1"/>
                        </a:solidFill>
                        <a:latin typeface="Manjari"/>
                        <a:ea typeface="Manjari"/>
                        <a:cs typeface="Manjari"/>
                        <a:sym typeface="Manjari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2731677"/>
                  </a:ext>
                </a:extLst>
              </a:tr>
              <a:tr h="40677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dirty="0">
                          <a:solidFill>
                            <a:srgbClr val="004C86"/>
                          </a:solidFill>
                          <a:latin typeface="Rozha One"/>
                          <a:ea typeface="Rozha One"/>
                          <a:cs typeface="Rozha One"/>
                          <a:sym typeface="Rozha One"/>
                        </a:rPr>
                        <a:t>Polynomial Regression degree 5</a:t>
                      </a:r>
                      <a:endParaRPr sz="1600" dirty="0">
                        <a:solidFill>
                          <a:srgbClr val="004C86"/>
                        </a:solidFill>
                        <a:latin typeface="Rozha One"/>
                        <a:ea typeface="Rozha One"/>
                        <a:cs typeface="Rozha One"/>
                        <a:sym typeface="Rozha On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Manjari"/>
                          <a:ea typeface="Manjari"/>
                          <a:cs typeface="Manjari"/>
                          <a:sym typeface="Manjari"/>
                        </a:rPr>
                        <a:t>0.980</a:t>
                      </a:r>
                      <a:endParaRPr dirty="0">
                        <a:solidFill>
                          <a:schemeClr val="dk1"/>
                        </a:solidFill>
                        <a:latin typeface="Manjari"/>
                        <a:ea typeface="Manjari"/>
                        <a:cs typeface="Manjari"/>
                        <a:sym typeface="Manjari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Manjari"/>
                          <a:ea typeface="Manjari"/>
                          <a:cs typeface="Manjari"/>
                          <a:sym typeface="Manjari"/>
                        </a:rPr>
                        <a:t>0.981</a:t>
                      </a:r>
                      <a:endParaRPr dirty="0">
                        <a:solidFill>
                          <a:schemeClr val="dk1"/>
                        </a:solidFill>
                        <a:latin typeface="Manjari"/>
                        <a:ea typeface="Manjari"/>
                        <a:cs typeface="Manjari"/>
                        <a:sym typeface="Manjari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611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600" dirty="0">
                          <a:solidFill>
                            <a:srgbClr val="004C86"/>
                          </a:solidFill>
                          <a:latin typeface="Rozha One"/>
                          <a:ea typeface="Rozha One"/>
                          <a:cs typeface="Rozha One"/>
                          <a:sym typeface="Rozha One"/>
                        </a:rPr>
                        <a:t>Polynomial Regression degree 6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4C86"/>
                        </a:solidFill>
                        <a:latin typeface="Rozha One"/>
                        <a:ea typeface="Rozha One"/>
                        <a:cs typeface="Rozha One"/>
                        <a:sym typeface="Rozha On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Manjari"/>
                          <a:ea typeface="Manjari"/>
                          <a:cs typeface="Manjari"/>
                          <a:sym typeface="Manjari"/>
                        </a:rPr>
                        <a:t>0.984</a:t>
                      </a:r>
                      <a:endParaRPr dirty="0">
                        <a:solidFill>
                          <a:schemeClr val="dk1"/>
                        </a:solidFill>
                        <a:latin typeface="Manjari"/>
                        <a:ea typeface="Manjari"/>
                        <a:cs typeface="Manjari"/>
                        <a:sym typeface="Manjari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Manjari"/>
                          <a:ea typeface="Manjari"/>
                          <a:cs typeface="Manjari"/>
                          <a:sym typeface="Manjari"/>
                        </a:rPr>
                        <a:t>0.979</a:t>
                      </a:r>
                      <a:endParaRPr dirty="0">
                        <a:solidFill>
                          <a:schemeClr val="dk1"/>
                        </a:solidFill>
                        <a:latin typeface="Manjari"/>
                        <a:ea typeface="Manjari"/>
                        <a:cs typeface="Manjari"/>
                        <a:sym typeface="Manjari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95222556"/>
                  </a:ext>
                </a:extLst>
              </a:tr>
              <a:tr h="48074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dirty="0">
                          <a:solidFill>
                            <a:srgbClr val="004C86"/>
                          </a:solidFill>
                          <a:latin typeface="Rozha One"/>
                          <a:ea typeface="Rozha One"/>
                          <a:cs typeface="Rozha One"/>
                          <a:sym typeface="Rozha One"/>
                        </a:rPr>
                        <a:t>Lasso Regression</a:t>
                      </a:r>
                      <a:endParaRPr sz="1600" dirty="0">
                        <a:solidFill>
                          <a:srgbClr val="004C86"/>
                        </a:solidFill>
                        <a:latin typeface="Rozha One"/>
                        <a:ea typeface="Rozha One"/>
                        <a:cs typeface="Rozha One"/>
                        <a:sym typeface="Rozha On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Manjari"/>
                          <a:ea typeface="Manjari"/>
                          <a:cs typeface="Manjari"/>
                          <a:sym typeface="Manjari"/>
                        </a:rPr>
                        <a:t>0.875</a:t>
                      </a:r>
                      <a:endParaRPr dirty="0">
                        <a:solidFill>
                          <a:schemeClr val="dk1"/>
                        </a:solidFill>
                        <a:latin typeface="Manjari"/>
                        <a:ea typeface="Manjari"/>
                        <a:cs typeface="Manjari"/>
                        <a:sym typeface="Manjari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Manjari"/>
                          <a:ea typeface="Manjari"/>
                          <a:cs typeface="Manjari"/>
                          <a:sym typeface="Manjari"/>
                        </a:rPr>
                        <a:t>0.875</a:t>
                      </a:r>
                      <a:endParaRPr dirty="0">
                        <a:solidFill>
                          <a:schemeClr val="dk1"/>
                        </a:solidFill>
                        <a:latin typeface="Manjari"/>
                        <a:ea typeface="Manjari"/>
                        <a:cs typeface="Manjari"/>
                        <a:sym typeface="Manjari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409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solidFill>
                            <a:srgbClr val="004C86"/>
                          </a:solidFill>
                          <a:latin typeface="Rozha One"/>
                          <a:ea typeface="Rozha One"/>
                          <a:cs typeface="Rozha One"/>
                          <a:sym typeface="Rozha One"/>
                        </a:rPr>
                        <a:t>Ridge Regression</a:t>
                      </a:r>
                      <a:endParaRPr sz="1600" dirty="0">
                        <a:solidFill>
                          <a:srgbClr val="004C86"/>
                        </a:solidFill>
                        <a:latin typeface="Rozha One"/>
                        <a:ea typeface="Rozha One"/>
                        <a:cs typeface="Rozha One"/>
                        <a:sym typeface="Rozha On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Manjari"/>
                          <a:ea typeface="Manjari"/>
                          <a:cs typeface="Manjari"/>
                          <a:sym typeface="Manjari"/>
                        </a:rPr>
                        <a:t>0.905</a:t>
                      </a:r>
                      <a:endParaRPr dirty="0">
                        <a:solidFill>
                          <a:schemeClr val="dk1"/>
                        </a:solidFill>
                        <a:latin typeface="Manjari"/>
                        <a:ea typeface="Manjari"/>
                        <a:cs typeface="Manjari"/>
                        <a:sym typeface="Manjari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Manjari"/>
                          <a:ea typeface="Manjari"/>
                          <a:cs typeface="Manjari"/>
                          <a:sym typeface="Manjari"/>
                        </a:rPr>
                        <a:t>0.904</a:t>
                      </a:r>
                      <a:endParaRPr dirty="0">
                        <a:solidFill>
                          <a:schemeClr val="dk1"/>
                        </a:solidFill>
                        <a:latin typeface="Manjari"/>
                        <a:ea typeface="Manjari"/>
                        <a:cs typeface="Manjari"/>
                        <a:sym typeface="Manjari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6525442"/>
                  </a:ext>
                </a:extLst>
              </a:tr>
              <a:tr h="37409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solidFill>
                            <a:srgbClr val="004C86"/>
                          </a:solidFill>
                          <a:latin typeface="Rozha One"/>
                          <a:ea typeface="Rozha One"/>
                          <a:cs typeface="Rozha One"/>
                          <a:sym typeface="Rozha One"/>
                        </a:rPr>
                        <a:t>Elastic Net</a:t>
                      </a:r>
                      <a:endParaRPr sz="1600" dirty="0">
                        <a:solidFill>
                          <a:srgbClr val="004C86"/>
                        </a:solidFill>
                        <a:latin typeface="Rozha One"/>
                        <a:ea typeface="Rozha One"/>
                        <a:cs typeface="Rozha One"/>
                        <a:sym typeface="Rozha On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Manjari"/>
                          <a:ea typeface="Manjari"/>
                          <a:cs typeface="Manjari"/>
                          <a:sym typeface="Manjari"/>
                        </a:rPr>
                        <a:t>0.905</a:t>
                      </a:r>
                      <a:endParaRPr dirty="0">
                        <a:solidFill>
                          <a:schemeClr val="dk1"/>
                        </a:solidFill>
                        <a:latin typeface="Manjari"/>
                        <a:ea typeface="Manjari"/>
                        <a:cs typeface="Manjari"/>
                        <a:sym typeface="Manjari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Manjari"/>
                          <a:ea typeface="Manjari"/>
                          <a:cs typeface="Manjari"/>
                          <a:sym typeface="Manjari"/>
                        </a:rPr>
                        <a:t>0.904</a:t>
                      </a:r>
                      <a:endParaRPr dirty="0">
                        <a:solidFill>
                          <a:schemeClr val="dk1"/>
                        </a:solidFill>
                        <a:latin typeface="Manjari"/>
                        <a:ea typeface="Manjari"/>
                        <a:cs typeface="Manjari"/>
                        <a:sym typeface="Manjari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25812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548556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97"/>
          <p:cNvSpPr txBox="1">
            <a:spLocks noGrp="1"/>
          </p:cNvSpPr>
          <p:nvPr>
            <p:ph type="title"/>
          </p:nvPr>
        </p:nvSpPr>
        <p:spPr>
          <a:xfrm>
            <a:off x="1866723" y="-69910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Predicted models</a:t>
            </a:r>
            <a:endParaRPr dirty="0">
              <a:solidFill>
                <a:schemeClr val="dk1"/>
              </a:solidFill>
            </a:endParaRPr>
          </a:p>
        </p:txBody>
      </p:sp>
      <p:graphicFrame>
        <p:nvGraphicFramePr>
          <p:cNvPr id="1001" name="Google Shape;1001;p97"/>
          <p:cNvGraphicFramePr/>
          <p:nvPr>
            <p:extLst>
              <p:ext uri="{D42A27DB-BD31-4B8C-83A1-F6EECF244321}">
                <p14:modId xmlns:p14="http://schemas.microsoft.com/office/powerpoint/2010/main" val="1680614063"/>
              </p:ext>
            </p:extLst>
          </p:nvPr>
        </p:nvGraphicFramePr>
        <p:xfrm>
          <a:off x="183768" y="609363"/>
          <a:ext cx="8543380" cy="3924773"/>
        </p:xfrm>
        <a:graphic>
          <a:graphicData uri="http://schemas.openxmlformats.org/drawingml/2006/table">
            <a:tbl>
              <a:tblPr>
                <a:noFill/>
                <a:tableStyleId>{4EC9BBCC-518F-4D76-8FFB-7537826FC58A}</a:tableStyleId>
              </a:tblPr>
              <a:tblGrid>
                <a:gridCol w="322348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6285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5703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0081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Barlow Condensed Medium"/>
                        <a:ea typeface="Barlow Condensed Medium"/>
                        <a:cs typeface="Barlow Condensed Medium"/>
                        <a:sym typeface="Barlow Condensed Medium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rgbClr val="696E72"/>
                          </a:solidFill>
                          <a:latin typeface="Rozha One"/>
                          <a:ea typeface="Rozha One"/>
                          <a:cs typeface="Rozha One"/>
                          <a:sym typeface="Rozha One"/>
                        </a:rPr>
                        <a:t>R^2 training</a:t>
                      </a:r>
                      <a:endParaRPr sz="1800" dirty="0">
                        <a:solidFill>
                          <a:srgbClr val="696E72"/>
                        </a:solidFill>
                        <a:latin typeface="Rozha One"/>
                        <a:ea typeface="Rozha One"/>
                        <a:cs typeface="Rozha One"/>
                        <a:sym typeface="Rozha One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chemeClr val="tx1">
                              <a:lumMod val="75000"/>
                            </a:schemeClr>
                          </a:solidFill>
                          <a:latin typeface="Rozha One"/>
                          <a:ea typeface="Rozha One"/>
                          <a:cs typeface="Rozha One"/>
                          <a:sym typeface="Rozha One"/>
                        </a:rPr>
                        <a:t>R^2 validation</a:t>
                      </a:r>
                      <a:endParaRPr sz="1800" dirty="0">
                        <a:solidFill>
                          <a:schemeClr val="tx1">
                            <a:lumMod val="75000"/>
                          </a:schemeClr>
                        </a:solidFill>
                        <a:latin typeface="Rozha One"/>
                        <a:ea typeface="Rozha One"/>
                        <a:cs typeface="Rozha One"/>
                        <a:sym typeface="Rozha One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409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dirty="0">
                          <a:solidFill>
                            <a:srgbClr val="004C86"/>
                          </a:solidFill>
                          <a:latin typeface="Rozha One"/>
                          <a:ea typeface="Rozha One"/>
                          <a:cs typeface="Rozha One"/>
                          <a:sym typeface="Rozha One"/>
                        </a:rPr>
                        <a:t>Linear Regression</a:t>
                      </a:r>
                      <a:endParaRPr sz="1600" dirty="0">
                        <a:solidFill>
                          <a:srgbClr val="004C86"/>
                        </a:solidFill>
                        <a:latin typeface="Rozha One"/>
                        <a:ea typeface="Rozha One"/>
                        <a:cs typeface="Rozha One"/>
                        <a:sym typeface="Rozha On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Manjari"/>
                          <a:ea typeface="Manjari"/>
                          <a:cs typeface="Manjari"/>
                          <a:sym typeface="Manjari"/>
                        </a:rPr>
                        <a:t>0.905</a:t>
                      </a: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Manjari"/>
                          <a:ea typeface="Manjari"/>
                          <a:cs typeface="Manjari"/>
                          <a:sym typeface="Manjari"/>
                        </a:rPr>
                        <a:t>0.904</a:t>
                      </a:r>
                      <a:endParaRPr dirty="0">
                        <a:solidFill>
                          <a:schemeClr val="dk1"/>
                        </a:solidFill>
                        <a:latin typeface="Manjari"/>
                        <a:ea typeface="Manjari"/>
                        <a:cs typeface="Manjari"/>
                        <a:sym typeface="Manjari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611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600" dirty="0">
                          <a:solidFill>
                            <a:srgbClr val="004C86"/>
                          </a:solidFill>
                          <a:latin typeface="Rozha One"/>
                          <a:ea typeface="Rozha One"/>
                          <a:cs typeface="Rozha One"/>
                          <a:sym typeface="Rozha One"/>
                        </a:rPr>
                        <a:t>Polynomial Regression degree 4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4C86"/>
                        </a:solidFill>
                        <a:latin typeface="Rozha One"/>
                        <a:ea typeface="Rozha One"/>
                        <a:cs typeface="Rozha One"/>
                        <a:sym typeface="Rozha On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Manjari"/>
                          <a:ea typeface="Manjari"/>
                          <a:cs typeface="Manjari"/>
                          <a:sym typeface="Manjari"/>
                        </a:rPr>
                        <a:t>0.977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Manjari"/>
                        <a:ea typeface="Manjari"/>
                        <a:cs typeface="Manjari"/>
                        <a:sym typeface="Manjari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Manjari"/>
                          <a:ea typeface="Manjari"/>
                          <a:cs typeface="Manjari"/>
                          <a:sym typeface="Manjari"/>
                        </a:rPr>
                        <a:t>0.979</a:t>
                      </a:r>
                      <a:endParaRPr dirty="0">
                        <a:solidFill>
                          <a:schemeClr val="dk1"/>
                        </a:solidFill>
                        <a:latin typeface="Manjari"/>
                        <a:ea typeface="Manjari"/>
                        <a:cs typeface="Manjari"/>
                        <a:sym typeface="Manjari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2731677"/>
                  </a:ext>
                </a:extLst>
              </a:tr>
              <a:tr h="40677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dirty="0">
                          <a:solidFill>
                            <a:srgbClr val="004C86"/>
                          </a:solidFill>
                          <a:highlight>
                            <a:srgbClr val="E1D7C2"/>
                          </a:highlight>
                          <a:latin typeface="Rozha One"/>
                          <a:ea typeface="Rozha One"/>
                          <a:cs typeface="Rozha One"/>
                          <a:sym typeface="Rozha One"/>
                        </a:rPr>
                        <a:t>Polynomial Regression degree 5</a:t>
                      </a:r>
                      <a:endParaRPr sz="1600" dirty="0">
                        <a:solidFill>
                          <a:srgbClr val="004C86"/>
                        </a:solidFill>
                        <a:highlight>
                          <a:srgbClr val="E1D7C2"/>
                        </a:highlight>
                        <a:latin typeface="Rozha One"/>
                        <a:ea typeface="Rozha One"/>
                        <a:cs typeface="Rozha One"/>
                        <a:sym typeface="Rozha On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highlight>
                            <a:srgbClr val="E1D7C2"/>
                          </a:highlight>
                          <a:latin typeface="Manjari"/>
                          <a:ea typeface="Manjari"/>
                          <a:cs typeface="Manjari"/>
                          <a:sym typeface="Manjari"/>
                        </a:rPr>
                        <a:t>0.980</a:t>
                      </a:r>
                      <a:endParaRPr dirty="0">
                        <a:solidFill>
                          <a:schemeClr val="dk1"/>
                        </a:solidFill>
                        <a:highlight>
                          <a:srgbClr val="E1D7C2"/>
                        </a:highlight>
                        <a:latin typeface="Manjari"/>
                        <a:ea typeface="Manjari"/>
                        <a:cs typeface="Manjari"/>
                        <a:sym typeface="Manjari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highlight>
                            <a:srgbClr val="E1D7C2"/>
                          </a:highlight>
                          <a:latin typeface="Manjari"/>
                          <a:ea typeface="Manjari"/>
                          <a:cs typeface="Manjari"/>
                          <a:sym typeface="Manjari"/>
                        </a:rPr>
                        <a:t>0.981</a:t>
                      </a:r>
                      <a:endParaRPr dirty="0">
                        <a:solidFill>
                          <a:schemeClr val="dk1"/>
                        </a:solidFill>
                        <a:highlight>
                          <a:srgbClr val="E1D7C2"/>
                        </a:highlight>
                        <a:latin typeface="Manjari"/>
                        <a:ea typeface="Manjari"/>
                        <a:cs typeface="Manjari"/>
                        <a:sym typeface="Manjari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611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600" dirty="0">
                          <a:solidFill>
                            <a:srgbClr val="004C86"/>
                          </a:solidFill>
                          <a:latin typeface="Rozha One"/>
                          <a:ea typeface="Rozha One"/>
                          <a:cs typeface="Rozha One"/>
                          <a:sym typeface="Rozha One"/>
                        </a:rPr>
                        <a:t>Polynomial Regression degree 6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>
                        <a:solidFill>
                          <a:srgbClr val="004C86"/>
                        </a:solidFill>
                        <a:latin typeface="Rozha One"/>
                        <a:ea typeface="Rozha One"/>
                        <a:cs typeface="Rozha One"/>
                        <a:sym typeface="Rozha On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Manjari"/>
                          <a:ea typeface="Manjari"/>
                          <a:cs typeface="Manjari"/>
                          <a:sym typeface="Manjari"/>
                        </a:rPr>
                        <a:t>0.984</a:t>
                      </a:r>
                      <a:endParaRPr dirty="0">
                        <a:solidFill>
                          <a:schemeClr val="dk1"/>
                        </a:solidFill>
                        <a:latin typeface="Manjari"/>
                        <a:ea typeface="Manjari"/>
                        <a:cs typeface="Manjari"/>
                        <a:sym typeface="Manjari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Manjari"/>
                          <a:ea typeface="Manjari"/>
                          <a:cs typeface="Manjari"/>
                          <a:sym typeface="Manjari"/>
                        </a:rPr>
                        <a:t>0.979</a:t>
                      </a:r>
                      <a:endParaRPr dirty="0">
                        <a:solidFill>
                          <a:schemeClr val="dk1"/>
                        </a:solidFill>
                        <a:latin typeface="Manjari"/>
                        <a:ea typeface="Manjari"/>
                        <a:cs typeface="Manjari"/>
                        <a:sym typeface="Manjari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95222556"/>
                  </a:ext>
                </a:extLst>
              </a:tr>
              <a:tr h="48074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dirty="0">
                          <a:solidFill>
                            <a:srgbClr val="004C86"/>
                          </a:solidFill>
                          <a:latin typeface="Rozha One"/>
                          <a:ea typeface="Rozha One"/>
                          <a:cs typeface="Rozha One"/>
                          <a:sym typeface="Rozha One"/>
                        </a:rPr>
                        <a:t>Lasso Regression</a:t>
                      </a:r>
                      <a:endParaRPr sz="1600" dirty="0">
                        <a:solidFill>
                          <a:srgbClr val="004C86"/>
                        </a:solidFill>
                        <a:latin typeface="Rozha One"/>
                        <a:ea typeface="Rozha One"/>
                        <a:cs typeface="Rozha One"/>
                        <a:sym typeface="Rozha On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Manjari"/>
                          <a:ea typeface="Manjari"/>
                          <a:cs typeface="Manjari"/>
                          <a:sym typeface="Manjari"/>
                        </a:rPr>
                        <a:t>0.875</a:t>
                      </a:r>
                      <a:endParaRPr dirty="0">
                        <a:solidFill>
                          <a:schemeClr val="dk1"/>
                        </a:solidFill>
                        <a:latin typeface="Manjari"/>
                        <a:ea typeface="Manjari"/>
                        <a:cs typeface="Manjari"/>
                        <a:sym typeface="Manjari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Manjari"/>
                          <a:ea typeface="Manjari"/>
                          <a:cs typeface="Manjari"/>
                          <a:sym typeface="Manjari"/>
                        </a:rPr>
                        <a:t>0.875</a:t>
                      </a:r>
                      <a:endParaRPr dirty="0">
                        <a:solidFill>
                          <a:schemeClr val="dk1"/>
                        </a:solidFill>
                        <a:latin typeface="Manjari"/>
                        <a:ea typeface="Manjari"/>
                        <a:cs typeface="Manjari"/>
                        <a:sym typeface="Manjari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409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solidFill>
                            <a:srgbClr val="004C86"/>
                          </a:solidFill>
                          <a:latin typeface="Rozha One"/>
                          <a:ea typeface="Rozha One"/>
                          <a:cs typeface="Rozha One"/>
                          <a:sym typeface="Rozha One"/>
                        </a:rPr>
                        <a:t>Ridge Regression</a:t>
                      </a:r>
                      <a:endParaRPr sz="1600" dirty="0">
                        <a:solidFill>
                          <a:srgbClr val="004C86"/>
                        </a:solidFill>
                        <a:latin typeface="Rozha One"/>
                        <a:ea typeface="Rozha One"/>
                        <a:cs typeface="Rozha One"/>
                        <a:sym typeface="Rozha On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Manjari"/>
                          <a:ea typeface="Manjari"/>
                          <a:cs typeface="Manjari"/>
                          <a:sym typeface="Manjari"/>
                        </a:rPr>
                        <a:t>0.905</a:t>
                      </a:r>
                      <a:endParaRPr dirty="0">
                        <a:solidFill>
                          <a:schemeClr val="dk1"/>
                        </a:solidFill>
                        <a:latin typeface="Manjari"/>
                        <a:ea typeface="Manjari"/>
                        <a:cs typeface="Manjari"/>
                        <a:sym typeface="Manjari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Manjari"/>
                          <a:ea typeface="Manjari"/>
                          <a:cs typeface="Manjari"/>
                          <a:sym typeface="Manjari"/>
                        </a:rPr>
                        <a:t>0.904</a:t>
                      </a:r>
                      <a:endParaRPr dirty="0">
                        <a:solidFill>
                          <a:schemeClr val="dk1"/>
                        </a:solidFill>
                        <a:latin typeface="Manjari"/>
                        <a:ea typeface="Manjari"/>
                        <a:cs typeface="Manjari"/>
                        <a:sym typeface="Manjari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6525442"/>
                  </a:ext>
                </a:extLst>
              </a:tr>
              <a:tr h="37409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solidFill>
                            <a:srgbClr val="004C86"/>
                          </a:solidFill>
                          <a:latin typeface="Rozha One"/>
                          <a:ea typeface="Rozha One"/>
                          <a:cs typeface="Rozha One"/>
                          <a:sym typeface="Rozha One"/>
                        </a:rPr>
                        <a:t>Elastic Net</a:t>
                      </a:r>
                      <a:endParaRPr sz="1600" dirty="0">
                        <a:solidFill>
                          <a:srgbClr val="004C86"/>
                        </a:solidFill>
                        <a:latin typeface="Rozha One"/>
                        <a:ea typeface="Rozha One"/>
                        <a:cs typeface="Rozha One"/>
                        <a:sym typeface="Rozha On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Manjari"/>
                          <a:ea typeface="Manjari"/>
                          <a:cs typeface="Manjari"/>
                          <a:sym typeface="Manjari"/>
                        </a:rPr>
                        <a:t>0.905</a:t>
                      </a:r>
                      <a:endParaRPr dirty="0">
                        <a:solidFill>
                          <a:schemeClr val="dk1"/>
                        </a:solidFill>
                        <a:latin typeface="Manjari"/>
                        <a:ea typeface="Manjari"/>
                        <a:cs typeface="Manjari"/>
                        <a:sym typeface="Manjari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Manjari"/>
                          <a:ea typeface="Manjari"/>
                          <a:cs typeface="Manjari"/>
                          <a:sym typeface="Manjari"/>
                        </a:rPr>
                        <a:t>0.904</a:t>
                      </a:r>
                      <a:endParaRPr dirty="0">
                        <a:solidFill>
                          <a:schemeClr val="dk1"/>
                        </a:solidFill>
                        <a:latin typeface="Manjari"/>
                        <a:ea typeface="Manjari"/>
                        <a:cs typeface="Manjari"/>
                        <a:sym typeface="Manjari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25812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806929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97"/>
          <p:cNvSpPr txBox="1">
            <a:spLocks noGrp="1"/>
          </p:cNvSpPr>
          <p:nvPr>
            <p:ph type="title"/>
          </p:nvPr>
        </p:nvSpPr>
        <p:spPr>
          <a:xfrm>
            <a:off x="1795005" y="780010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Selected model</a:t>
            </a:r>
            <a:endParaRPr dirty="0">
              <a:solidFill>
                <a:schemeClr val="dk1"/>
              </a:solidFill>
            </a:endParaRPr>
          </a:p>
        </p:txBody>
      </p:sp>
      <p:graphicFrame>
        <p:nvGraphicFramePr>
          <p:cNvPr id="1001" name="Google Shape;1001;p97"/>
          <p:cNvGraphicFramePr/>
          <p:nvPr>
            <p:extLst>
              <p:ext uri="{D42A27DB-BD31-4B8C-83A1-F6EECF244321}">
                <p14:modId xmlns:p14="http://schemas.microsoft.com/office/powerpoint/2010/main" val="2734464301"/>
              </p:ext>
            </p:extLst>
          </p:nvPr>
        </p:nvGraphicFramePr>
        <p:xfrm>
          <a:off x="826852" y="1851832"/>
          <a:ext cx="7627922" cy="1127700"/>
        </p:xfrm>
        <a:graphic>
          <a:graphicData uri="http://schemas.openxmlformats.org/drawingml/2006/table">
            <a:tbl>
              <a:tblPr>
                <a:noFill/>
                <a:tableStyleId>{4EC9BBCC-518F-4D76-8FFB-7537826FC58A}</a:tableStyleId>
              </a:tblPr>
              <a:tblGrid>
                <a:gridCol w="28780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82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6160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0081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Barlow Condensed Medium"/>
                        <a:ea typeface="Barlow Condensed Medium"/>
                        <a:cs typeface="Barlow Condensed Medium"/>
                        <a:sym typeface="Barlow Condensed Medium"/>
                      </a:endParaRPr>
                    </a:p>
                  </a:txBody>
                  <a:tcPr marL="91425" marR="91425" marT="91425" marB="91425">
                    <a:lnL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rgbClr val="696E72"/>
                          </a:solidFill>
                          <a:latin typeface="Rozha One"/>
                          <a:ea typeface="Rozha One"/>
                          <a:cs typeface="Rozha One"/>
                          <a:sym typeface="Rozha One"/>
                        </a:rPr>
                        <a:t>R^2 test</a:t>
                      </a:r>
                      <a:endParaRPr sz="1800" dirty="0">
                        <a:solidFill>
                          <a:srgbClr val="696E72"/>
                        </a:solidFill>
                        <a:latin typeface="Rozha One"/>
                        <a:ea typeface="Rozha One"/>
                        <a:cs typeface="Rozha One"/>
                        <a:sym typeface="Rozha One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chemeClr val="tx1">
                              <a:lumMod val="75000"/>
                            </a:schemeClr>
                          </a:solidFill>
                          <a:latin typeface="Rozha One"/>
                          <a:ea typeface="Rozha One"/>
                          <a:cs typeface="Rozha One"/>
                          <a:sym typeface="Rozha One"/>
                        </a:rPr>
                        <a:t>RMSE</a:t>
                      </a:r>
                      <a:endParaRPr sz="1800" dirty="0">
                        <a:solidFill>
                          <a:schemeClr val="tx1">
                            <a:lumMod val="75000"/>
                          </a:schemeClr>
                        </a:solidFill>
                        <a:latin typeface="Rozha One"/>
                        <a:ea typeface="Rozha One"/>
                        <a:cs typeface="Rozha One"/>
                        <a:sym typeface="Rozha One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677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dirty="0">
                          <a:solidFill>
                            <a:srgbClr val="004C86"/>
                          </a:solidFill>
                          <a:latin typeface="Rozha One"/>
                          <a:ea typeface="Rozha One"/>
                          <a:cs typeface="Rozha One"/>
                          <a:sym typeface="Rozha One"/>
                        </a:rPr>
                        <a:t>Polynomial Regression degree 5</a:t>
                      </a:r>
                      <a:endParaRPr sz="1600" dirty="0">
                        <a:solidFill>
                          <a:srgbClr val="004C86"/>
                        </a:solidFill>
                        <a:latin typeface="Rozha One"/>
                        <a:ea typeface="Rozha One"/>
                        <a:cs typeface="Rozha One"/>
                        <a:sym typeface="Rozha On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Manjari"/>
                          <a:ea typeface="Manjari"/>
                          <a:cs typeface="Manjari"/>
                          <a:sym typeface="Manjari"/>
                        </a:rPr>
                        <a:t>0.9807</a:t>
                      </a:r>
                      <a:endParaRPr dirty="0">
                        <a:solidFill>
                          <a:schemeClr val="dk1"/>
                        </a:solidFill>
                        <a:latin typeface="Manjari"/>
                        <a:ea typeface="Manjari"/>
                        <a:cs typeface="Manjari"/>
                        <a:sym typeface="Manjari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Manjari"/>
                          <a:ea typeface="Manjari"/>
                          <a:cs typeface="Manjari"/>
                          <a:sym typeface="Manjari"/>
                        </a:rPr>
                        <a:t>0.1413</a:t>
                      </a:r>
                      <a:endParaRPr dirty="0">
                        <a:solidFill>
                          <a:schemeClr val="dk1"/>
                        </a:solidFill>
                        <a:latin typeface="Manjari"/>
                        <a:ea typeface="Manjari"/>
                        <a:cs typeface="Manjari"/>
                        <a:sym typeface="Manjari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صورة 3">
            <a:extLst>
              <a:ext uri="{FF2B5EF4-FFF2-40B4-BE49-F238E27FC236}">
                <a16:creationId xmlns:a16="http://schemas.microsoft.com/office/drawing/2014/main" id="{943E7F41-913A-5741-A415-5647D906A3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963" y="306489"/>
            <a:ext cx="5195400" cy="4367450"/>
          </a:xfrm>
          <a:prstGeom prst="rect">
            <a:avLst/>
          </a:prstGeom>
        </p:spPr>
      </p:pic>
      <p:sp>
        <p:nvSpPr>
          <p:cNvPr id="2" name="عنوان 1">
            <a:extLst>
              <a:ext uri="{FF2B5EF4-FFF2-40B4-BE49-F238E27FC236}">
                <a16:creationId xmlns:a16="http://schemas.microsoft.com/office/drawing/2014/main" id="{F2268C15-1216-534E-881A-32BD9D498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97644" y="4421996"/>
            <a:ext cx="5195400" cy="528600"/>
          </a:xfrm>
        </p:spPr>
        <p:txBody>
          <a:bodyPr/>
          <a:lstStyle/>
          <a:p>
            <a:r>
              <a:rPr lang="en-US" sz="1200" dirty="0">
                <a:solidFill>
                  <a:schemeClr val="tx2">
                    <a:lumMod val="25000"/>
                  </a:schemeClr>
                </a:solidFill>
                <a:latin typeface="+mn-lt"/>
              </a:rPr>
              <a:t>Predicted price</a:t>
            </a:r>
            <a:endParaRPr lang="ar-SA" sz="1200" dirty="0">
              <a:solidFill>
                <a:schemeClr val="tx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5" name="عنوان 1">
            <a:extLst>
              <a:ext uri="{FF2B5EF4-FFF2-40B4-BE49-F238E27FC236}">
                <a16:creationId xmlns:a16="http://schemas.microsoft.com/office/drawing/2014/main" id="{1E371B20-503D-8346-8F99-3CDCF4A55532}"/>
              </a:ext>
            </a:extLst>
          </p:cNvPr>
          <p:cNvSpPr txBox="1">
            <a:spLocks/>
          </p:cNvSpPr>
          <p:nvPr/>
        </p:nvSpPr>
        <p:spPr>
          <a:xfrm rot="16200000">
            <a:off x="-2138436" y="2639889"/>
            <a:ext cx="5195400" cy="5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2700"/>
              <a:buFont typeface="Rozha One"/>
              <a:buNone/>
              <a:defRPr sz="2700" b="0" i="0" u="none" strike="noStrike" cap="none">
                <a:solidFill>
                  <a:schemeClr val="hlink"/>
                </a:solidFill>
                <a:latin typeface="Rozha One"/>
                <a:ea typeface="Rozha One"/>
                <a:cs typeface="Rozha One"/>
                <a:sym typeface="Rozh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 b="0" i="0" u="none" strike="noStrike" cap="none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 b="0" i="0" u="none" strike="noStrike" cap="none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 b="0" i="0" u="none" strike="noStrike" cap="none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 b="0" i="0" u="none" strike="noStrike" cap="none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 b="0" i="0" u="none" strike="noStrike" cap="none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 b="0" i="0" u="none" strike="noStrike" cap="none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 b="0" i="0" u="none" strike="noStrike" cap="none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 b="0" i="0" u="none" strike="noStrike" cap="none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9pPr>
          </a:lstStyle>
          <a:p>
            <a:r>
              <a:rPr lang="en-US" sz="1200" dirty="0">
                <a:solidFill>
                  <a:schemeClr val="tx2">
                    <a:lumMod val="25000"/>
                  </a:schemeClr>
                </a:solidFill>
                <a:latin typeface="+mn-lt"/>
              </a:rPr>
              <a:t>Actual price</a:t>
            </a:r>
            <a:endParaRPr lang="ar-SA" sz="1200" dirty="0">
              <a:solidFill>
                <a:schemeClr val="tx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6" name="عنوان 1">
            <a:extLst>
              <a:ext uri="{FF2B5EF4-FFF2-40B4-BE49-F238E27FC236}">
                <a16:creationId xmlns:a16="http://schemas.microsoft.com/office/drawing/2014/main" id="{E26CF63D-E829-A242-8D8B-4B03F1E90439}"/>
              </a:ext>
            </a:extLst>
          </p:cNvPr>
          <p:cNvSpPr txBox="1">
            <a:spLocks/>
          </p:cNvSpPr>
          <p:nvPr/>
        </p:nvSpPr>
        <p:spPr>
          <a:xfrm>
            <a:off x="4572000" y="2209744"/>
            <a:ext cx="5195400" cy="5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2700"/>
              <a:buFont typeface="Rozha One"/>
              <a:buNone/>
              <a:defRPr sz="2700" b="0" i="0" u="none" strike="noStrike" cap="none">
                <a:solidFill>
                  <a:schemeClr val="hlink"/>
                </a:solidFill>
                <a:latin typeface="Rozha One"/>
                <a:ea typeface="Rozha One"/>
                <a:cs typeface="Rozha One"/>
                <a:sym typeface="Rozh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 b="0" i="0" u="none" strike="noStrike" cap="none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 b="0" i="0" u="none" strike="noStrike" cap="none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 b="0" i="0" u="none" strike="noStrike" cap="none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 b="0" i="0" u="none" strike="noStrike" cap="none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 b="0" i="0" u="none" strike="noStrike" cap="none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 b="0" i="0" u="none" strike="noStrike" cap="none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 b="0" i="0" u="none" strike="noStrike" cap="none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 b="0" i="0" u="none" strike="noStrike" cap="none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9pPr>
          </a:lstStyle>
          <a:p>
            <a:r>
              <a:rPr lang="en-US" sz="2400" dirty="0">
                <a:latin typeface="Bodoni 72 Book" pitchFamily="2" charset="0"/>
              </a:rPr>
              <a:t>The result of the best model</a:t>
            </a:r>
          </a:p>
          <a:p>
            <a:r>
              <a:rPr lang="en-US" sz="2400" b="1" dirty="0">
                <a:solidFill>
                  <a:srgbClr val="918A7D"/>
                </a:solidFill>
                <a:latin typeface="Bodoni 72 Book" pitchFamily="2" charset="0"/>
              </a:rPr>
              <a:t>(Polynomial Regression d=5)</a:t>
            </a:r>
            <a:endParaRPr lang="ar-SA" sz="2400" b="1" dirty="0">
              <a:solidFill>
                <a:srgbClr val="918A7D"/>
              </a:solidFill>
              <a:latin typeface="Bodoni 72 Book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51549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6836463F-DCB0-0D41-A545-20E20AE96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solidFill>
                  <a:srgbClr val="918A7D"/>
                </a:solidFill>
              </a:rPr>
              <a:t>Conclusion</a:t>
            </a:r>
            <a:endParaRPr lang="ar-SA" sz="3600" dirty="0">
              <a:solidFill>
                <a:srgbClr val="918A7D"/>
              </a:solidFill>
            </a:endParaRPr>
          </a:p>
        </p:txBody>
      </p:sp>
      <p:sp>
        <p:nvSpPr>
          <p:cNvPr id="3" name="Google Shape;736;p82">
            <a:extLst>
              <a:ext uri="{FF2B5EF4-FFF2-40B4-BE49-F238E27FC236}">
                <a16:creationId xmlns:a16="http://schemas.microsoft.com/office/drawing/2014/main" id="{6C6FC53C-C682-8649-AA8B-47AE7F43AA23}"/>
              </a:ext>
            </a:extLst>
          </p:cNvPr>
          <p:cNvSpPr txBox="1">
            <a:spLocks/>
          </p:cNvSpPr>
          <p:nvPr/>
        </p:nvSpPr>
        <p:spPr>
          <a:xfrm>
            <a:off x="1521507" y="1484615"/>
            <a:ext cx="5905675" cy="8852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" sz="2000" dirty="0">
                <a:solidFill>
                  <a:srgbClr val="003157"/>
                </a:solidFill>
              </a:rPr>
              <a:t>Most significant feature in predicting the price of a diamonds is </a:t>
            </a:r>
            <a:r>
              <a:rPr lang="en" sz="2000" b="1" dirty="0">
                <a:solidFill>
                  <a:srgbClr val="003157"/>
                </a:solidFill>
              </a:rPr>
              <a:t>Carat.</a:t>
            </a:r>
          </a:p>
          <a:p>
            <a:endParaRPr lang="en" sz="2000" dirty="0">
              <a:solidFill>
                <a:schemeClr val="accent5">
                  <a:lumMod val="25000"/>
                </a:schemeClr>
              </a:solidFill>
            </a:endParaRPr>
          </a:p>
        </p:txBody>
      </p:sp>
      <p:sp>
        <p:nvSpPr>
          <p:cNvPr id="4" name="Google Shape;736;p82">
            <a:extLst>
              <a:ext uri="{FF2B5EF4-FFF2-40B4-BE49-F238E27FC236}">
                <a16:creationId xmlns:a16="http://schemas.microsoft.com/office/drawing/2014/main" id="{A1A770D9-EB70-CF4C-B54B-84D39EE350FD}"/>
              </a:ext>
            </a:extLst>
          </p:cNvPr>
          <p:cNvSpPr txBox="1">
            <a:spLocks/>
          </p:cNvSpPr>
          <p:nvPr/>
        </p:nvSpPr>
        <p:spPr>
          <a:xfrm>
            <a:off x="1521507" y="3128881"/>
            <a:ext cx="6246335" cy="8852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" sz="2000" dirty="0">
                <a:solidFill>
                  <a:srgbClr val="003157"/>
                </a:solidFill>
              </a:rPr>
              <a:t>Selection model to predict diamonds price is </a:t>
            </a:r>
            <a:r>
              <a:rPr lang="en" sz="2000" b="1" dirty="0">
                <a:solidFill>
                  <a:srgbClr val="003157"/>
                </a:solidFill>
              </a:rPr>
              <a:t>Polynomial Regression(degree 5)</a:t>
            </a:r>
            <a:endParaRPr lang="en" sz="1800" b="1" dirty="0">
              <a:solidFill>
                <a:schemeClr val="accent5">
                  <a:lumMod val="25000"/>
                </a:schemeClr>
              </a:solidFill>
            </a:endParaRPr>
          </a:p>
        </p:txBody>
      </p:sp>
      <p:sp>
        <p:nvSpPr>
          <p:cNvPr id="5" name="Google Shape;736;p82">
            <a:extLst>
              <a:ext uri="{FF2B5EF4-FFF2-40B4-BE49-F238E27FC236}">
                <a16:creationId xmlns:a16="http://schemas.microsoft.com/office/drawing/2014/main" id="{6BD906D5-3A9A-0D4C-882A-0D439A035F99}"/>
              </a:ext>
            </a:extLst>
          </p:cNvPr>
          <p:cNvSpPr txBox="1">
            <a:spLocks/>
          </p:cNvSpPr>
          <p:nvPr/>
        </p:nvSpPr>
        <p:spPr>
          <a:xfrm>
            <a:off x="1521506" y="2334305"/>
            <a:ext cx="5905675" cy="8852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rgbClr val="003157"/>
                </a:solidFill>
              </a:rPr>
              <a:t>T</a:t>
            </a:r>
            <a:r>
              <a:rPr lang="en" sz="2000" dirty="0">
                <a:solidFill>
                  <a:srgbClr val="003157"/>
                </a:solidFill>
              </a:rPr>
              <a:t>he least features affect in predicting the price of a diamonds are </a:t>
            </a:r>
            <a:r>
              <a:rPr lang="en" sz="2000" b="1" dirty="0">
                <a:solidFill>
                  <a:srgbClr val="003157"/>
                </a:solidFill>
              </a:rPr>
              <a:t>Color, LW,</a:t>
            </a:r>
            <a:r>
              <a:rPr lang="en" sz="2000" dirty="0">
                <a:solidFill>
                  <a:srgbClr val="003157"/>
                </a:solidFill>
              </a:rPr>
              <a:t> and </a:t>
            </a:r>
            <a:r>
              <a:rPr lang="en" sz="2000" b="1" dirty="0">
                <a:solidFill>
                  <a:srgbClr val="003157"/>
                </a:solidFill>
              </a:rPr>
              <a:t>shape.</a:t>
            </a:r>
          </a:p>
          <a:p>
            <a:endParaRPr lang="en" sz="1800" dirty="0">
              <a:solidFill>
                <a:schemeClr val="accent5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10251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p82"/>
          <p:cNvSpPr txBox="1">
            <a:spLocks noGrp="1"/>
          </p:cNvSpPr>
          <p:nvPr>
            <p:ph type="title"/>
          </p:nvPr>
        </p:nvSpPr>
        <p:spPr>
          <a:xfrm>
            <a:off x="1858630" y="713222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rgbClr val="918A7D"/>
                </a:solidFill>
              </a:rPr>
              <a:t>Overview</a:t>
            </a:r>
            <a:endParaRPr sz="3600" dirty="0">
              <a:solidFill>
                <a:srgbClr val="918A7D"/>
              </a:solidFill>
            </a:endParaRPr>
          </a:p>
        </p:txBody>
      </p:sp>
      <p:sp>
        <p:nvSpPr>
          <p:cNvPr id="736" name="Google Shape;736;p82"/>
          <p:cNvSpPr txBox="1">
            <a:spLocks noGrp="1"/>
          </p:cNvSpPr>
          <p:nvPr>
            <p:ph type="body" idx="1"/>
          </p:nvPr>
        </p:nvSpPr>
        <p:spPr>
          <a:xfrm>
            <a:off x="1147484" y="1241822"/>
            <a:ext cx="7243481" cy="11064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" sz="2400" dirty="0">
                <a:solidFill>
                  <a:schemeClr val="accent5">
                    <a:lumMod val="25000"/>
                  </a:schemeClr>
                </a:solidFill>
              </a:rPr>
              <a:t>In this project, we are working on a dataset that consists of information about the diamonds and features that price depend on, such as Clarity, Color ,etc.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p83"/>
          <p:cNvSpPr txBox="1">
            <a:spLocks noGrp="1"/>
          </p:cNvSpPr>
          <p:nvPr>
            <p:ph type="title"/>
          </p:nvPr>
        </p:nvSpPr>
        <p:spPr>
          <a:xfrm>
            <a:off x="2443377" y="985159"/>
            <a:ext cx="3423600" cy="62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>
                <a:solidFill>
                  <a:srgbClr val="918A7D"/>
                </a:solidFill>
              </a:rPr>
              <a:t>Goals</a:t>
            </a:r>
            <a:endParaRPr sz="4400" dirty="0">
              <a:solidFill>
                <a:srgbClr val="918A7D"/>
              </a:solidFill>
            </a:endParaRPr>
          </a:p>
        </p:txBody>
      </p:sp>
      <p:sp>
        <p:nvSpPr>
          <p:cNvPr id="749" name="Google Shape;749;p83"/>
          <p:cNvSpPr txBox="1">
            <a:spLocks noGrp="1"/>
          </p:cNvSpPr>
          <p:nvPr>
            <p:ph type="subTitle" idx="1"/>
          </p:nvPr>
        </p:nvSpPr>
        <p:spPr>
          <a:xfrm>
            <a:off x="1167557" y="1614259"/>
            <a:ext cx="6884490" cy="14471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buFont typeface="Courier New" panose="02070309020205020404" pitchFamily="49" charset="0"/>
              <a:buChar char="o"/>
            </a:pPr>
            <a:r>
              <a:rPr lang="en" sz="2400" dirty="0">
                <a:solidFill>
                  <a:srgbClr val="003157"/>
                </a:solidFill>
              </a:rPr>
              <a:t>Which variables are significant in predicting the price of a diamonds</a:t>
            </a:r>
          </a:p>
          <a:p>
            <a:pPr algn="l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" sz="2400" dirty="0">
                <a:solidFill>
                  <a:srgbClr val="003157"/>
                </a:solidFill>
              </a:rPr>
              <a:t>Build a model to predict the diamonds price.</a:t>
            </a:r>
          </a:p>
          <a:p>
            <a:pPr algn="l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" sz="2400" dirty="0">
                <a:solidFill>
                  <a:srgbClr val="003157"/>
                </a:solidFill>
              </a:rPr>
              <a:t>Choose the model that give us the best predict.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عنصر نائب للنص 2">
            <a:extLst>
              <a:ext uri="{FF2B5EF4-FFF2-40B4-BE49-F238E27FC236}">
                <a16:creationId xmlns:a16="http://schemas.microsoft.com/office/drawing/2014/main" id="{73A9526D-2768-634C-B801-2B79DD7B3D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2876" y="3326330"/>
            <a:ext cx="2547000" cy="798900"/>
          </a:xfrm>
        </p:spPr>
        <p:txBody>
          <a:bodyPr/>
          <a:lstStyle/>
          <a:p>
            <a:pPr marL="152400" indent="0">
              <a:buNone/>
            </a:pPr>
            <a:r>
              <a:rPr lang="en" sz="2000" dirty="0">
                <a:solidFill>
                  <a:schemeClr val="tx1">
                    <a:lumMod val="50000"/>
                  </a:schemeClr>
                </a:solidFill>
              </a:rPr>
              <a:t> Web scraping </a:t>
            </a:r>
          </a:p>
          <a:p>
            <a:pPr marL="152400" indent="0">
              <a:buNone/>
            </a:pPr>
            <a:endParaRPr lang="en" sz="20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5" name="عنوان 4">
            <a:extLst>
              <a:ext uri="{FF2B5EF4-FFF2-40B4-BE49-F238E27FC236}">
                <a16:creationId xmlns:a16="http://schemas.microsoft.com/office/drawing/2014/main" id="{D1B3CCB8-6E7F-8343-A027-FD1F560CE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6746" y="582812"/>
            <a:ext cx="5195400" cy="528600"/>
          </a:xfrm>
        </p:spPr>
        <p:txBody>
          <a:bodyPr/>
          <a:lstStyle/>
          <a:p>
            <a:r>
              <a:rPr lang="en-US" dirty="0"/>
              <a:t>Methodology</a:t>
            </a:r>
            <a:endParaRPr lang="ar-SA" dirty="0"/>
          </a:p>
        </p:txBody>
      </p:sp>
      <p:grpSp>
        <p:nvGrpSpPr>
          <p:cNvPr id="26" name="Google Shape;8704;p118">
            <a:extLst>
              <a:ext uri="{FF2B5EF4-FFF2-40B4-BE49-F238E27FC236}">
                <a16:creationId xmlns:a16="http://schemas.microsoft.com/office/drawing/2014/main" id="{63C85C10-67EA-7041-966F-61F1027F5513}"/>
              </a:ext>
            </a:extLst>
          </p:cNvPr>
          <p:cNvGrpSpPr/>
          <p:nvPr/>
        </p:nvGrpSpPr>
        <p:grpSpPr>
          <a:xfrm>
            <a:off x="1198255" y="1616057"/>
            <a:ext cx="7311632" cy="1752923"/>
            <a:chOff x="5194708" y="3484366"/>
            <a:chExt cx="3148148" cy="987304"/>
          </a:xfrm>
        </p:grpSpPr>
        <p:grpSp>
          <p:nvGrpSpPr>
            <p:cNvPr id="27" name="Google Shape;8705;p118">
              <a:extLst>
                <a:ext uri="{FF2B5EF4-FFF2-40B4-BE49-F238E27FC236}">
                  <a16:creationId xmlns:a16="http://schemas.microsoft.com/office/drawing/2014/main" id="{3E73DC9B-277D-3544-AB91-89D15053970E}"/>
                </a:ext>
              </a:extLst>
            </p:cNvPr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40" name="Google Shape;8706;p118">
                <a:extLst>
                  <a:ext uri="{FF2B5EF4-FFF2-40B4-BE49-F238E27FC236}">
                    <a16:creationId xmlns:a16="http://schemas.microsoft.com/office/drawing/2014/main" id="{D6D9F51B-228A-8647-B682-7B225073AE69}"/>
                  </a:ext>
                </a:extLst>
              </p:cNvPr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E1D7C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8707;p118">
                <a:extLst>
                  <a:ext uri="{FF2B5EF4-FFF2-40B4-BE49-F238E27FC236}">
                    <a16:creationId xmlns:a16="http://schemas.microsoft.com/office/drawing/2014/main" id="{86553873-37C4-794D-8CEA-B3BB3D5B9356}"/>
                  </a:ext>
                </a:extLst>
              </p:cNvPr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E1D7C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8708;p118">
                <a:extLst>
                  <a:ext uri="{FF2B5EF4-FFF2-40B4-BE49-F238E27FC236}">
                    <a16:creationId xmlns:a16="http://schemas.microsoft.com/office/drawing/2014/main" id="{E605FDC1-2ED8-3D41-B4A3-2438C8B48E80}"/>
                  </a:ext>
                </a:extLst>
              </p:cNvPr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5" h="6932" extrusionOk="0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E1D7C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" name="Google Shape;8709;p118">
              <a:extLst>
                <a:ext uri="{FF2B5EF4-FFF2-40B4-BE49-F238E27FC236}">
                  <a16:creationId xmlns:a16="http://schemas.microsoft.com/office/drawing/2014/main" id="{9933F7C5-59EA-924F-ABF9-3C3B7A553945}"/>
                </a:ext>
              </a:extLst>
            </p:cNvPr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37" name="Google Shape;8710;p118">
                <a:extLst>
                  <a:ext uri="{FF2B5EF4-FFF2-40B4-BE49-F238E27FC236}">
                    <a16:creationId xmlns:a16="http://schemas.microsoft.com/office/drawing/2014/main" id="{ED0897D9-CC95-8546-9A4F-B13A2B429807}"/>
                  </a:ext>
                </a:extLst>
              </p:cNvPr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918A7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8711;p118">
                <a:extLst>
                  <a:ext uri="{FF2B5EF4-FFF2-40B4-BE49-F238E27FC236}">
                    <a16:creationId xmlns:a16="http://schemas.microsoft.com/office/drawing/2014/main" id="{0183C65D-7E35-904B-BE2C-98E3DA7C12DD}"/>
                  </a:ext>
                </a:extLst>
              </p:cNvPr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1" h="50958" extrusionOk="0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918A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8712;p118">
                <a:extLst>
                  <a:ext uri="{FF2B5EF4-FFF2-40B4-BE49-F238E27FC236}">
                    <a16:creationId xmlns:a16="http://schemas.microsoft.com/office/drawing/2014/main" id="{EBCD6B85-2159-A041-9C3D-C88790413D2A}"/>
                  </a:ext>
                </a:extLst>
              </p:cNvPr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918A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" name="Google Shape;8713;p118">
              <a:extLst>
                <a:ext uri="{FF2B5EF4-FFF2-40B4-BE49-F238E27FC236}">
                  <a16:creationId xmlns:a16="http://schemas.microsoft.com/office/drawing/2014/main" id="{0B9277B6-A9EF-1243-B34C-BCA8B50B165B}"/>
                </a:ext>
              </a:extLst>
            </p:cNvPr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34" name="Google Shape;8714;p118">
                <a:extLst>
                  <a:ext uri="{FF2B5EF4-FFF2-40B4-BE49-F238E27FC236}">
                    <a16:creationId xmlns:a16="http://schemas.microsoft.com/office/drawing/2014/main" id="{1720A12E-6266-C649-831E-DE76C018A0BA}"/>
                  </a:ext>
                </a:extLst>
              </p:cNvPr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8715;p118">
                <a:extLst>
                  <a:ext uri="{FF2B5EF4-FFF2-40B4-BE49-F238E27FC236}">
                    <a16:creationId xmlns:a16="http://schemas.microsoft.com/office/drawing/2014/main" id="{C5130D6C-C23B-FE40-A0EC-7164D8D6F0BF}"/>
                  </a:ext>
                </a:extLst>
              </p:cNvPr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8716;p118">
                <a:extLst>
                  <a:ext uri="{FF2B5EF4-FFF2-40B4-BE49-F238E27FC236}">
                    <a16:creationId xmlns:a16="http://schemas.microsoft.com/office/drawing/2014/main" id="{33E51F46-268F-4749-A145-9415E5FEE921}"/>
                  </a:ext>
                </a:extLst>
              </p:cNvPr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4" h="6932" extrusionOk="0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" name="Google Shape;8717;p118">
              <a:extLst>
                <a:ext uri="{FF2B5EF4-FFF2-40B4-BE49-F238E27FC236}">
                  <a16:creationId xmlns:a16="http://schemas.microsoft.com/office/drawing/2014/main" id="{00B76585-51E7-FF4E-BDEB-08843C4198D1}"/>
                </a:ext>
              </a:extLst>
            </p:cNvPr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31" name="Google Shape;8718;p118">
                <a:extLst>
                  <a:ext uri="{FF2B5EF4-FFF2-40B4-BE49-F238E27FC236}">
                    <a16:creationId xmlns:a16="http://schemas.microsoft.com/office/drawing/2014/main" id="{247E1D7F-466B-AA41-9596-81C463A0C17F}"/>
                  </a:ext>
                </a:extLst>
              </p:cNvPr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8719;p118">
                <a:extLst>
                  <a:ext uri="{FF2B5EF4-FFF2-40B4-BE49-F238E27FC236}">
                    <a16:creationId xmlns:a16="http://schemas.microsoft.com/office/drawing/2014/main" id="{5FB4F66A-093F-BA4A-8440-20B3B7E2DB88}"/>
                  </a:ext>
                </a:extLst>
              </p:cNvPr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0" h="50958" extrusionOk="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8720;p118">
                <a:extLst>
                  <a:ext uri="{FF2B5EF4-FFF2-40B4-BE49-F238E27FC236}">
                    <a16:creationId xmlns:a16="http://schemas.microsoft.com/office/drawing/2014/main" id="{B7820F72-ACCF-7242-AE92-E68C576F6025}"/>
                  </a:ext>
                </a:extLst>
              </p:cNvPr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3" name="عنصر نائب للنص 2">
            <a:extLst>
              <a:ext uri="{FF2B5EF4-FFF2-40B4-BE49-F238E27FC236}">
                <a16:creationId xmlns:a16="http://schemas.microsoft.com/office/drawing/2014/main" id="{86CB48A3-9AE5-1B4A-ACC1-F3951C67392B}"/>
              </a:ext>
            </a:extLst>
          </p:cNvPr>
          <p:cNvSpPr txBox="1">
            <a:spLocks/>
          </p:cNvSpPr>
          <p:nvPr/>
        </p:nvSpPr>
        <p:spPr>
          <a:xfrm>
            <a:off x="2516291" y="3326330"/>
            <a:ext cx="2547000" cy="425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jari"/>
              <a:buChar char="●"/>
              <a:defRPr sz="1400" b="0" i="0" u="none" strike="noStrike" cap="none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jari"/>
              <a:buChar char="○"/>
              <a:defRPr sz="1200" b="0" i="0" u="none" strike="noStrike" cap="none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jari"/>
              <a:buChar char="■"/>
              <a:defRPr sz="1200" b="0" i="0" u="none" strike="noStrike" cap="none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jari"/>
              <a:buChar char="●"/>
              <a:defRPr sz="1200" b="0" i="0" u="none" strike="noStrike" cap="none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jari"/>
              <a:buChar char="○"/>
              <a:defRPr sz="1200" b="0" i="0" u="none" strike="noStrike" cap="none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jari"/>
              <a:buChar char="■"/>
              <a:defRPr sz="1200" b="0" i="0" u="none" strike="noStrike" cap="none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jari"/>
              <a:buChar char="●"/>
              <a:defRPr sz="1200" b="0" i="0" u="none" strike="noStrike" cap="none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jari"/>
              <a:buChar char="○"/>
              <a:defRPr sz="1200" b="0" i="0" u="none" strike="noStrike" cap="none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Manjari"/>
              <a:buChar char="■"/>
              <a:defRPr sz="1200" b="0" i="0" u="none" strike="noStrike" cap="none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9pPr>
          </a:lstStyle>
          <a:p>
            <a:pPr marL="152400" indent="0">
              <a:buFont typeface="Manjari"/>
              <a:buNone/>
            </a:pPr>
            <a:r>
              <a:rPr lang="en" sz="2400" dirty="0">
                <a:solidFill>
                  <a:schemeClr val="tx1">
                    <a:lumMod val="50000"/>
                  </a:schemeClr>
                </a:solidFill>
              </a:rPr>
              <a:t>EDA</a:t>
            </a:r>
          </a:p>
          <a:p>
            <a:pPr marL="152400" indent="0">
              <a:buFont typeface="Manjari"/>
              <a:buNone/>
            </a:pPr>
            <a:endParaRPr lang="en" sz="20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44" name="عنصر نائب للنص 2">
            <a:extLst>
              <a:ext uri="{FF2B5EF4-FFF2-40B4-BE49-F238E27FC236}">
                <a16:creationId xmlns:a16="http://schemas.microsoft.com/office/drawing/2014/main" id="{3EDAD3F7-652E-5649-9CC8-60430B0800BC}"/>
              </a:ext>
            </a:extLst>
          </p:cNvPr>
          <p:cNvSpPr txBox="1">
            <a:spLocks/>
          </p:cNvSpPr>
          <p:nvPr/>
        </p:nvSpPr>
        <p:spPr>
          <a:xfrm>
            <a:off x="4446002" y="3330673"/>
            <a:ext cx="2547000" cy="7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jari"/>
              <a:buChar char="●"/>
              <a:defRPr sz="1400" b="0" i="0" u="none" strike="noStrike" cap="none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jari"/>
              <a:buChar char="○"/>
              <a:defRPr sz="1200" b="0" i="0" u="none" strike="noStrike" cap="none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jari"/>
              <a:buChar char="■"/>
              <a:defRPr sz="1200" b="0" i="0" u="none" strike="noStrike" cap="none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jari"/>
              <a:buChar char="●"/>
              <a:defRPr sz="1200" b="0" i="0" u="none" strike="noStrike" cap="none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jari"/>
              <a:buChar char="○"/>
              <a:defRPr sz="1200" b="0" i="0" u="none" strike="noStrike" cap="none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jari"/>
              <a:buChar char="■"/>
              <a:defRPr sz="1200" b="0" i="0" u="none" strike="noStrike" cap="none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jari"/>
              <a:buChar char="●"/>
              <a:defRPr sz="1200" b="0" i="0" u="none" strike="noStrike" cap="none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jari"/>
              <a:buChar char="○"/>
              <a:defRPr sz="1200" b="0" i="0" u="none" strike="noStrike" cap="none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Manjari"/>
              <a:buChar char="■"/>
              <a:defRPr sz="1200" b="0" i="0" u="none" strike="noStrike" cap="none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9pPr>
          </a:lstStyle>
          <a:p>
            <a:pPr marL="152400" indent="0">
              <a:buFont typeface="Manjari"/>
              <a:buNone/>
            </a:pPr>
            <a:r>
              <a:rPr lang="en" sz="2000" dirty="0">
                <a:solidFill>
                  <a:schemeClr val="tx1">
                    <a:lumMod val="50000"/>
                  </a:schemeClr>
                </a:solidFill>
              </a:rPr>
              <a:t>Build Regression</a:t>
            </a:r>
          </a:p>
          <a:p>
            <a:pPr marL="152400" indent="0">
              <a:buFont typeface="Manjari"/>
              <a:buNone/>
            </a:pPr>
            <a:r>
              <a:rPr lang="en" sz="2000" dirty="0">
                <a:solidFill>
                  <a:schemeClr val="tx1">
                    <a:lumMod val="50000"/>
                  </a:schemeClr>
                </a:solidFill>
              </a:rPr>
              <a:t> Model</a:t>
            </a:r>
          </a:p>
          <a:p>
            <a:pPr marL="152400" indent="0">
              <a:buFont typeface="Manjari"/>
              <a:buNone/>
            </a:pPr>
            <a:endParaRPr lang="en" sz="16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45" name="عنصر نائب للنص 2">
            <a:extLst>
              <a:ext uri="{FF2B5EF4-FFF2-40B4-BE49-F238E27FC236}">
                <a16:creationId xmlns:a16="http://schemas.microsoft.com/office/drawing/2014/main" id="{0D6B47B0-32E2-834C-9556-0961651A9F34}"/>
              </a:ext>
            </a:extLst>
          </p:cNvPr>
          <p:cNvSpPr txBox="1">
            <a:spLocks/>
          </p:cNvSpPr>
          <p:nvPr/>
        </p:nvSpPr>
        <p:spPr>
          <a:xfrm>
            <a:off x="6219024" y="3332151"/>
            <a:ext cx="2547000" cy="7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jari"/>
              <a:buChar char="●"/>
              <a:defRPr sz="1400" b="0" i="0" u="none" strike="noStrike" cap="none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jari"/>
              <a:buChar char="○"/>
              <a:defRPr sz="1200" b="0" i="0" u="none" strike="noStrike" cap="none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jari"/>
              <a:buChar char="■"/>
              <a:defRPr sz="1200" b="0" i="0" u="none" strike="noStrike" cap="none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jari"/>
              <a:buChar char="●"/>
              <a:defRPr sz="1200" b="0" i="0" u="none" strike="noStrike" cap="none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jari"/>
              <a:buChar char="○"/>
              <a:defRPr sz="1200" b="0" i="0" u="none" strike="noStrike" cap="none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jari"/>
              <a:buChar char="■"/>
              <a:defRPr sz="1200" b="0" i="0" u="none" strike="noStrike" cap="none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jari"/>
              <a:buChar char="●"/>
              <a:defRPr sz="1200" b="0" i="0" u="none" strike="noStrike" cap="none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jari"/>
              <a:buChar char="○"/>
              <a:defRPr sz="1200" b="0" i="0" u="none" strike="noStrike" cap="none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Manjari"/>
              <a:buChar char="■"/>
              <a:defRPr sz="1200" b="0" i="0" u="none" strike="noStrike" cap="none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9pPr>
          </a:lstStyle>
          <a:p>
            <a:pPr marL="152400" indent="0">
              <a:buFont typeface="Manjari"/>
              <a:buNone/>
            </a:pPr>
            <a:r>
              <a:rPr lang="en" sz="2000" dirty="0">
                <a:solidFill>
                  <a:schemeClr val="tx1">
                    <a:lumMod val="50000"/>
                  </a:schemeClr>
                </a:solidFill>
              </a:rPr>
              <a:t>Prediction</a:t>
            </a:r>
            <a:endParaRPr lang="ar-SA" sz="2000" dirty="0">
              <a:solidFill>
                <a:schemeClr val="tx1">
                  <a:lumMod val="50000"/>
                </a:schemeClr>
              </a:solidFill>
            </a:endParaRPr>
          </a:p>
        </p:txBody>
      </p:sp>
      <p:pic>
        <p:nvPicPr>
          <p:cNvPr id="7" name="صورة 6" descr="صورة تحتوي على نص&#10;&#10;تم إنشاء الوصف تلقائياً">
            <a:extLst>
              <a:ext uri="{FF2B5EF4-FFF2-40B4-BE49-F238E27FC236}">
                <a16:creationId xmlns:a16="http://schemas.microsoft.com/office/drawing/2014/main" id="{514A0952-8B37-0F43-BF98-37BE55A4157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73" t="20503" r="4189" b="25346"/>
          <a:stretch/>
        </p:blipFill>
        <p:spPr>
          <a:xfrm>
            <a:off x="986117" y="3824120"/>
            <a:ext cx="1827995" cy="18808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8F78334-24DF-2F46-9FF9-8F0F93EAB28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4C5A9DF-C6E1-1A40-9834-9D12730B25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A"/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2430EAD-6601-004B-B025-9F15CD86CC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850" y="480162"/>
            <a:ext cx="8599664" cy="3802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16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p87"/>
          <p:cNvSpPr txBox="1">
            <a:spLocks noGrp="1"/>
          </p:cNvSpPr>
          <p:nvPr>
            <p:ph type="title"/>
          </p:nvPr>
        </p:nvSpPr>
        <p:spPr>
          <a:xfrm>
            <a:off x="3348307" y="481221"/>
            <a:ext cx="1658700" cy="3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rgbClr val="918A7D"/>
                </a:solidFill>
              </a:rPr>
              <a:t>Dataset</a:t>
            </a:r>
            <a:endParaRPr sz="4000" dirty="0">
              <a:solidFill>
                <a:srgbClr val="918A7D"/>
              </a:solidFill>
            </a:endParaRPr>
          </a:p>
        </p:txBody>
      </p:sp>
      <p:sp>
        <p:nvSpPr>
          <p:cNvPr id="816" name="Google Shape;816;p87"/>
          <p:cNvSpPr txBox="1">
            <a:spLocks noGrp="1"/>
          </p:cNvSpPr>
          <p:nvPr>
            <p:ph type="subTitle" idx="1"/>
          </p:nvPr>
        </p:nvSpPr>
        <p:spPr>
          <a:xfrm>
            <a:off x="1399815" y="1198283"/>
            <a:ext cx="5734975" cy="30656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" sz="1800" dirty="0">
                <a:solidFill>
                  <a:schemeClr val="accent5">
                    <a:lumMod val="25000"/>
                  </a:schemeClr>
                </a:solidFill>
              </a:rPr>
              <a:t>The dataset used in this project was obtained by scraping data from brilliant earth(online website) that offers one of the largest collections of diamonds available for sale. </a:t>
            </a:r>
          </a:p>
          <a:p>
            <a:pPr marL="0" lvl="0" indent="0"/>
            <a:endParaRPr lang="en" sz="1800" dirty="0">
              <a:solidFill>
                <a:schemeClr val="dk1"/>
              </a:solidFill>
            </a:endParaRPr>
          </a:p>
          <a:p>
            <a:pPr marL="0" lvl="0" indent="0"/>
            <a:r>
              <a:rPr lang="en" sz="2000" dirty="0">
                <a:solidFill>
                  <a:schemeClr val="accent4">
                    <a:lumMod val="25000"/>
                  </a:schemeClr>
                </a:solidFill>
              </a:rPr>
              <a:t>Dataset contains :</a:t>
            </a:r>
          </a:p>
          <a:p>
            <a:pPr marL="0" lvl="0" indent="0"/>
            <a:r>
              <a:rPr lang="en" sz="2000" b="1" dirty="0">
                <a:solidFill>
                  <a:schemeClr val="accent4">
                    <a:lumMod val="25000"/>
                  </a:schemeClr>
                </a:solidFill>
              </a:rPr>
              <a:t>119,000 rows </a:t>
            </a:r>
            <a:endParaRPr lang="en" sz="1800" b="1" dirty="0">
              <a:solidFill>
                <a:schemeClr val="accent4">
                  <a:lumMod val="25000"/>
                </a:schemeClr>
              </a:solidFill>
            </a:endParaRPr>
          </a:p>
          <a:p>
            <a:pPr marL="0" lvl="0" indent="0"/>
            <a:r>
              <a:rPr lang="en" sz="1600" dirty="0">
                <a:solidFill>
                  <a:schemeClr val="accent4">
                    <a:lumMod val="25000"/>
                  </a:schemeClr>
                </a:solidFill>
              </a:rPr>
              <a:t> </a:t>
            </a:r>
            <a:r>
              <a:rPr lang="en" sz="2000" b="1" dirty="0">
                <a:solidFill>
                  <a:schemeClr val="accent4">
                    <a:lumMod val="25000"/>
                  </a:schemeClr>
                </a:solidFill>
              </a:rPr>
              <a:t>10 features</a:t>
            </a:r>
            <a:r>
              <a:rPr lang="en" sz="1600" dirty="0">
                <a:solidFill>
                  <a:schemeClr val="accent4">
                    <a:lumMod val="25000"/>
                  </a:schemeClr>
                </a:solidFill>
              </a:rPr>
              <a:t>  </a:t>
            </a:r>
          </a:p>
          <a:p>
            <a:pPr marL="0" lvl="0" indent="0"/>
            <a:r>
              <a:rPr lang="en" sz="1600" dirty="0">
                <a:solidFill>
                  <a:schemeClr val="accent4">
                    <a:lumMod val="25000"/>
                  </a:schemeClr>
                </a:solidFill>
              </a:rPr>
              <a:t>Id, URL , Shape , Carat , Cut , Color , Report , Type , LW , Price </a:t>
            </a:r>
          </a:p>
          <a:p>
            <a:pPr marL="0" lvl="0" indent="0"/>
            <a:endParaRPr lang="en" sz="1800" dirty="0">
              <a:solidFill>
                <a:schemeClr val="accent5">
                  <a:lumMod val="25000"/>
                </a:schemeClr>
              </a:solidFill>
            </a:endParaRPr>
          </a:p>
          <a:p>
            <a:pPr marL="0" lvl="0" indent="0"/>
            <a:r>
              <a:rPr lang="en" sz="1800" dirty="0">
                <a:solidFill>
                  <a:schemeClr val="accent5">
                    <a:lumMod val="25000"/>
                  </a:schemeClr>
                </a:solidFill>
              </a:rPr>
              <a:t>It's a great dataset for machine learning and working </a:t>
            </a:r>
          </a:p>
          <a:p>
            <a:pPr marL="0" lvl="0" indent="0"/>
            <a:r>
              <a:rPr lang="en" sz="1800" dirty="0">
                <a:solidFill>
                  <a:schemeClr val="accent5">
                    <a:lumMod val="25000"/>
                  </a:schemeClr>
                </a:solidFill>
              </a:rPr>
              <a:t>with data analysis and visualization</a:t>
            </a:r>
            <a:r>
              <a:rPr lang="en" sz="1600" dirty="0">
                <a:solidFill>
                  <a:schemeClr val="accent5">
                    <a:lumMod val="25000"/>
                  </a:schemeClr>
                </a:solidFill>
              </a:rPr>
              <a:t>.</a:t>
            </a:r>
            <a:endParaRPr sz="1600" dirty="0">
              <a:solidFill>
                <a:schemeClr val="accent5">
                  <a:lumMod val="25000"/>
                </a:schemeClr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6794;p66">
            <a:extLst>
              <a:ext uri="{FF2B5EF4-FFF2-40B4-BE49-F238E27FC236}">
                <a16:creationId xmlns:a16="http://schemas.microsoft.com/office/drawing/2014/main" id="{437ADCA2-0FC1-404F-B9A7-9A273DED0C20}"/>
              </a:ext>
            </a:extLst>
          </p:cNvPr>
          <p:cNvGrpSpPr/>
          <p:nvPr/>
        </p:nvGrpSpPr>
        <p:grpSpPr>
          <a:xfrm>
            <a:off x="1510553" y="725020"/>
            <a:ext cx="6122893" cy="3693459"/>
            <a:chOff x="2253298" y="2428317"/>
            <a:chExt cx="948702" cy="935378"/>
          </a:xfrm>
          <a:solidFill>
            <a:srgbClr val="F0E7D4"/>
          </a:solidFill>
        </p:grpSpPr>
        <p:sp>
          <p:nvSpPr>
            <p:cNvPr id="10" name="Google Shape;6795;p66">
              <a:extLst>
                <a:ext uri="{FF2B5EF4-FFF2-40B4-BE49-F238E27FC236}">
                  <a16:creationId xmlns:a16="http://schemas.microsoft.com/office/drawing/2014/main" id="{696A4652-D61F-AC45-980D-618C85020353}"/>
                </a:ext>
              </a:extLst>
            </p:cNvPr>
            <p:cNvSpPr/>
            <p:nvPr/>
          </p:nvSpPr>
          <p:spPr>
            <a:xfrm>
              <a:off x="2418065" y="2799334"/>
              <a:ext cx="619167" cy="193359"/>
            </a:xfrm>
            <a:custGeom>
              <a:avLst/>
              <a:gdLst/>
              <a:ahLst/>
              <a:cxnLst/>
              <a:rect l="l" t="t" r="r" b="b"/>
              <a:pathLst>
                <a:path w="116549" h="36397" extrusionOk="0">
                  <a:moveTo>
                    <a:pt x="18199" y="1"/>
                  </a:moveTo>
                  <a:cubicBezTo>
                    <a:pt x="8148" y="1"/>
                    <a:pt x="1" y="8148"/>
                    <a:pt x="1" y="18198"/>
                  </a:cubicBezTo>
                  <a:cubicBezTo>
                    <a:pt x="1" y="28249"/>
                    <a:pt x="8148" y="36396"/>
                    <a:pt x="18199" y="36396"/>
                  </a:cubicBezTo>
                  <a:lnTo>
                    <a:pt x="98350" y="36396"/>
                  </a:lnTo>
                  <a:cubicBezTo>
                    <a:pt x="108401" y="36396"/>
                    <a:pt x="116548" y="28249"/>
                    <a:pt x="116548" y="18198"/>
                  </a:cubicBezTo>
                  <a:cubicBezTo>
                    <a:pt x="116548" y="8148"/>
                    <a:pt x="108401" y="1"/>
                    <a:pt x="983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dirty="0">
                  <a:latin typeface="American Typewriter" panose="02090604020004020304" pitchFamily="18" charset="0"/>
                </a:rPr>
                <a:t>Tools</a:t>
              </a:r>
              <a:endParaRPr sz="2400" dirty="0">
                <a:latin typeface="American Typewriter" panose="02090604020004020304" pitchFamily="18" charset="0"/>
              </a:endParaRPr>
            </a:p>
          </p:txBody>
        </p:sp>
        <p:sp>
          <p:nvSpPr>
            <p:cNvPr id="11" name="Google Shape;6796;p66">
              <a:extLst>
                <a:ext uri="{FF2B5EF4-FFF2-40B4-BE49-F238E27FC236}">
                  <a16:creationId xmlns:a16="http://schemas.microsoft.com/office/drawing/2014/main" id="{A1842BA4-D2E2-924A-A2A9-EA552666282B}"/>
                </a:ext>
              </a:extLst>
            </p:cNvPr>
            <p:cNvSpPr/>
            <p:nvPr/>
          </p:nvSpPr>
          <p:spPr>
            <a:xfrm>
              <a:off x="2373234" y="2761962"/>
              <a:ext cx="248482" cy="268106"/>
            </a:xfrm>
            <a:custGeom>
              <a:avLst/>
              <a:gdLst/>
              <a:ahLst/>
              <a:cxnLst/>
              <a:rect l="l" t="t" r="r" b="b"/>
              <a:pathLst>
                <a:path w="46773" h="50467" extrusionOk="0">
                  <a:moveTo>
                    <a:pt x="25232" y="1"/>
                  </a:moveTo>
                  <a:cubicBezTo>
                    <a:pt x="11319" y="1"/>
                    <a:pt x="0" y="11322"/>
                    <a:pt x="0" y="25233"/>
                  </a:cubicBezTo>
                  <a:cubicBezTo>
                    <a:pt x="0" y="39146"/>
                    <a:pt x="11319" y="50466"/>
                    <a:pt x="25232" y="50466"/>
                  </a:cubicBezTo>
                  <a:lnTo>
                    <a:pt x="46773" y="50466"/>
                  </a:lnTo>
                  <a:lnTo>
                    <a:pt x="46773" y="49007"/>
                  </a:lnTo>
                  <a:lnTo>
                    <a:pt x="25232" y="49007"/>
                  </a:lnTo>
                  <a:cubicBezTo>
                    <a:pt x="12124" y="49007"/>
                    <a:pt x="1456" y="38344"/>
                    <a:pt x="1456" y="25233"/>
                  </a:cubicBezTo>
                  <a:cubicBezTo>
                    <a:pt x="1456" y="12123"/>
                    <a:pt x="12124" y="1457"/>
                    <a:pt x="25232" y="1457"/>
                  </a:cubicBezTo>
                  <a:lnTo>
                    <a:pt x="46773" y="1457"/>
                  </a:lnTo>
                  <a:lnTo>
                    <a:pt x="4677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6797;p66">
              <a:extLst>
                <a:ext uri="{FF2B5EF4-FFF2-40B4-BE49-F238E27FC236}">
                  <a16:creationId xmlns:a16="http://schemas.microsoft.com/office/drawing/2014/main" id="{7DDFD510-106C-AC42-997A-98125DF4BF68}"/>
                </a:ext>
              </a:extLst>
            </p:cNvPr>
            <p:cNvSpPr/>
            <p:nvPr/>
          </p:nvSpPr>
          <p:spPr>
            <a:xfrm>
              <a:off x="2726356" y="3024889"/>
              <a:ext cx="2582" cy="99328"/>
            </a:xfrm>
            <a:custGeom>
              <a:avLst/>
              <a:gdLst/>
              <a:ahLst/>
              <a:cxnLst/>
              <a:rect l="l" t="t" r="r" b="b"/>
              <a:pathLst>
                <a:path w="486" h="18697" extrusionOk="0">
                  <a:moveTo>
                    <a:pt x="243" y="1"/>
                  </a:moveTo>
                  <a:cubicBezTo>
                    <a:pt x="108" y="1"/>
                    <a:pt x="1" y="109"/>
                    <a:pt x="1" y="243"/>
                  </a:cubicBezTo>
                  <a:lnTo>
                    <a:pt x="1" y="18455"/>
                  </a:lnTo>
                  <a:cubicBezTo>
                    <a:pt x="1" y="18588"/>
                    <a:pt x="108" y="18697"/>
                    <a:pt x="243" y="18697"/>
                  </a:cubicBezTo>
                  <a:cubicBezTo>
                    <a:pt x="377" y="18697"/>
                    <a:pt x="485" y="18588"/>
                    <a:pt x="485" y="18455"/>
                  </a:cubicBezTo>
                  <a:lnTo>
                    <a:pt x="485" y="243"/>
                  </a:lnTo>
                  <a:cubicBezTo>
                    <a:pt x="485" y="109"/>
                    <a:pt x="377" y="1"/>
                    <a:pt x="2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798;p66">
              <a:extLst>
                <a:ext uri="{FF2B5EF4-FFF2-40B4-BE49-F238E27FC236}">
                  <a16:creationId xmlns:a16="http://schemas.microsoft.com/office/drawing/2014/main" id="{CD429994-A7A7-0E4F-A5E7-FE63BBC9E771}"/>
                </a:ext>
              </a:extLst>
            </p:cNvPr>
            <p:cNvSpPr/>
            <p:nvPr/>
          </p:nvSpPr>
          <p:spPr>
            <a:xfrm>
              <a:off x="2785174" y="3024884"/>
              <a:ext cx="287220" cy="99333"/>
            </a:xfrm>
            <a:custGeom>
              <a:avLst/>
              <a:gdLst/>
              <a:ahLst/>
              <a:cxnLst/>
              <a:rect l="l" t="t" r="r" b="b"/>
              <a:pathLst>
                <a:path w="54065" h="18698" extrusionOk="0">
                  <a:moveTo>
                    <a:pt x="242" y="0"/>
                  </a:moveTo>
                  <a:cubicBezTo>
                    <a:pt x="109" y="0"/>
                    <a:pt x="0" y="109"/>
                    <a:pt x="0" y="242"/>
                  </a:cubicBezTo>
                  <a:lnTo>
                    <a:pt x="0" y="5286"/>
                  </a:lnTo>
                  <a:cubicBezTo>
                    <a:pt x="0" y="8843"/>
                    <a:pt x="2895" y="11736"/>
                    <a:pt x="6451" y="11736"/>
                  </a:cubicBezTo>
                  <a:lnTo>
                    <a:pt x="46862" y="11736"/>
                  </a:lnTo>
                  <a:cubicBezTo>
                    <a:pt x="50567" y="11736"/>
                    <a:pt x="53580" y="14751"/>
                    <a:pt x="53580" y="18456"/>
                  </a:cubicBezTo>
                  <a:cubicBezTo>
                    <a:pt x="53580" y="18589"/>
                    <a:pt x="53689" y="18698"/>
                    <a:pt x="53822" y="18698"/>
                  </a:cubicBezTo>
                  <a:cubicBezTo>
                    <a:pt x="53957" y="18698"/>
                    <a:pt x="54064" y="18589"/>
                    <a:pt x="54063" y="18456"/>
                  </a:cubicBezTo>
                  <a:cubicBezTo>
                    <a:pt x="54063" y="14484"/>
                    <a:pt x="50831" y="11250"/>
                    <a:pt x="46858" y="11250"/>
                  </a:cubicBezTo>
                  <a:lnTo>
                    <a:pt x="6449" y="11250"/>
                  </a:lnTo>
                  <a:cubicBezTo>
                    <a:pt x="3160" y="11250"/>
                    <a:pt x="484" y="8576"/>
                    <a:pt x="484" y="5286"/>
                  </a:cubicBezTo>
                  <a:lnTo>
                    <a:pt x="484" y="242"/>
                  </a:lnTo>
                  <a:cubicBezTo>
                    <a:pt x="484" y="109"/>
                    <a:pt x="376" y="0"/>
                    <a:pt x="2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799;p66">
              <a:extLst>
                <a:ext uri="{FF2B5EF4-FFF2-40B4-BE49-F238E27FC236}">
                  <a16:creationId xmlns:a16="http://schemas.microsoft.com/office/drawing/2014/main" id="{08BD56E6-71BB-EA41-BEB1-A2F0B0CC6810}"/>
                </a:ext>
              </a:extLst>
            </p:cNvPr>
            <p:cNvSpPr/>
            <p:nvPr/>
          </p:nvSpPr>
          <p:spPr>
            <a:xfrm>
              <a:off x="2382903" y="3024884"/>
              <a:ext cx="287215" cy="99333"/>
            </a:xfrm>
            <a:custGeom>
              <a:avLst/>
              <a:gdLst/>
              <a:ahLst/>
              <a:cxnLst/>
              <a:rect l="l" t="t" r="r" b="b"/>
              <a:pathLst>
                <a:path w="54064" h="18698" extrusionOk="0">
                  <a:moveTo>
                    <a:pt x="53821" y="0"/>
                  </a:moveTo>
                  <a:cubicBezTo>
                    <a:pt x="53686" y="0"/>
                    <a:pt x="53579" y="109"/>
                    <a:pt x="53579" y="242"/>
                  </a:cubicBezTo>
                  <a:lnTo>
                    <a:pt x="53579" y="5286"/>
                  </a:lnTo>
                  <a:cubicBezTo>
                    <a:pt x="53579" y="8576"/>
                    <a:pt x="50903" y="11250"/>
                    <a:pt x="47614" y="11250"/>
                  </a:cubicBezTo>
                  <a:lnTo>
                    <a:pt x="7205" y="11250"/>
                  </a:lnTo>
                  <a:cubicBezTo>
                    <a:pt x="3232" y="11250"/>
                    <a:pt x="0" y="14484"/>
                    <a:pt x="0" y="18456"/>
                  </a:cubicBezTo>
                  <a:cubicBezTo>
                    <a:pt x="0" y="18589"/>
                    <a:pt x="109" y="18698"/>
                    <a:pt x="242" y="18698"/>
                  </a:cubicBezTo>
                  <a:cubicBezTo>
                    <a:pt x="376" y="18698"/>
                    <a:pt x="485" y="18589"/>
                    <a:pt x="485" y="18456"/>
                  </a:cubicBezTo>
                  <a:cubicBezTo>
                    <a:pt x="485" y="14751"/>
                    <a:pt x="3499" y="11736"/>
                    <a:pt x="7202" y="11736"/>
                  </a:cubicBezTo>
                  <a:lnTo>
                    <a:pt x="47612" y="11736"/>
                  </a:lnTo>
                  <a:cubicBezTo>
                    <a:pt x="51169" y="11736"/>
                    <a:pt x="54063" y="8843"/>
                    <a:pt x="54063" y="5286"/>
                  </a:cubicBezTo>
                  <a:lnTo>
                    <a:pt x="54063" y="242"/>
                  </a:lnTo>
                  <a:cubicBezTo>
                    <a:pt x="54063" y="109"/>
                    <a:pt x="53955" y="0"/>
                    <a:pt x="538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800;p66">
              <a:extLst>
                <a:ext uri="{FF2B5EF4-FFF2-40B4-BE49-F238E27FC236}">
                  <a16:creationId xmlns:a16="http://schemas.microsoft.com/office/drawing/2014/main" id="{2BAFFBEE-E614-0746-908E-BA0958BAEE69}"/>
                </a:ext>
              </a:extLst>
            </p:cNvPr>
            <p:cNvSpPr/>
            <p:nvPr/>
          </p:nvSpPr>
          <p:spPr>
            <a:xfrm>
              <a:off x="2571320" y="3151259"/>
              <a:ext cx="287220" cy="212436"/>
            </a:xfrm>
            <a:custGeom>
              <a:avLst/>
              <a:gdLst/>
              <a:ahLst/>
              <a:cxnLst/>
              <a:rect l="l" t="t" r="r" b="b"/>
              <a:pathLst>
                <a:path w="49277" h="39988" extrusionOk="0">
                  <a:moveTo>
                    <a:pt x="7996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6" y="39988"/>
                  </a:cubicBezTo>
                  <a:lnTo>
                    <a:pt x="41280" y="39988"/>
                  </a:lnTo>
                  <a:cubicBezTo>
                    <a:pt x="45697" y="39988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7" y="3579"/>
                    <a:pt x="45697" y="0"/>
                    <a:pt x="412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latin typeface="American Typewriter" panose="02090604020004020304" pitchFamily="18" charset="0"/>
                </a:rPr>
                <a:t>Selenium and beautiful soup</a:t>
              </a:r>
              <a:endParaRPr dirty="0">
                <a:latin typeface="American Typewriter" panose="02090604020004020304" pitchFamily="18" charset="0"/>
              </a:endParaRPr>
            </a:p>
          </p:txBody>
        </p:sp>
        <p:sp>
          <p:nvSpPr>
            <p:cNvPr id="16" name="Google Shape;6801;p66">
              <a:extLst>
                <a:ext uri="{FF2B5EF4-FFF2-40B4-BE49-F238E27FC236}">
                  <a16:creationId xmlns:a16="http://schemas.microsoft.com/office/drawing/2014/main" id="{0CE60C86-AD18-9640-BBA2-492B88CBD021}"/>
                </a:ext>
              </a:extLst>
            </p:cNvPr>
            <p:cNvSpPr/>
            <p:nvPr/>
          </p:nvSpPr>
          <p:spPr>
            <a:xfrm>
              <a:off x="2924226" y="3151259"/>
              <a:ext cx="277774" cy="212436"/>
            </a:xfrm>
            <a:custGeom>
              <a:avLst/>
              <a:gdLst/>
              <a:ahLst/>
              <a:cxnLst/>
              <a:rect l="l" t="t" r="r" b="b"/>
              <a:pathLst>
                <a:path w="49279" h="39988" extrusionOk="0">
                  <a:moveTo>
                    <a:pt x="7995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5" y="39988"/>
                  </a:cubicBezTo>
                  <a:lnTo>
                    <a:pt x="41282" y="39988"/>
                  </a:lnTo>
                  <a:cubicBezTo>
                    <a:pt x="45698" y="39988"/>
                    <a:pt x="49278" y="36409"/>
                    <a:pt x="49278" y="31993"/>
                  </a:cubicBezTo>
                  <a:lnTo>
                    <a:pt x="49278" y="7995"/>
                  </a:lnTo>
                  <a:cubicBezTo>
                    <a:pt x="49278" y="3579"/>
                    <a:pt x="45698" y="0"/>
                    <a:pt x="412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latin typeface="American Typewriter" panose="02090604020004020304" pitchFamily="18" charset="0"/>
                </a:rPr>
                <a:t>Matplotlib and seaborn</a:t>
              </a:r>
              <a:endParaRPr dirty="0">
                <a:latin typeface="American Typewriter" panose="02090604020004020304" pitchFamily="18" charset="0"/>
              </a:endParaRPr>
            </a:p>
          </p:txBody>
        </p:sp>
        <p:sp>
          <p:nvSpPr>
            <p:cNvPr id="17" name="Google Shape;6802;p66">
              <a:extLst>
                <a:ext uri="{FF2B5EF4-FFF2-40B4-BE49-F238E27FC236}">
                  <a16:creationId xmlns:a16="http://schemas.microsoft.com/office/drawing/2014/main" id="{3F1B6AA9-837A-2647-8B16-531BAE55F67A}"/>
                </a:ext>
              </a:extLst>
            </p:cNvPr>
            <p:cNvSpPr/>
            <p:nvPr/>
          </p:nvSpPr>
          <p:spPr>
            <a:xfrm>
              <a:off x="2253298" y="3151259"/>
              <a:ext cx="261795" cy="212436"/>
            </a:xfrm>
            <a:custGeom>
              <a:avLst/>
              <a:gdLst/>
              <a:ahLst/>
              <a:cxnLst/>
              <a:rect l="l" t="t" r="r" b="b"/>
              <a:pathLst>
                <a:path w="49279" h="39988" extrusionOk="0">
                  <a:moveTo>
                    <a:pt x="7997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7" y="39988"/>
                  </a:cubicBezTo>
                  <a:lnTo>
                    <a:pt x="41282" y="39988"/>
                  </a:lnTo>
                  <a:cubicBezTo>
                    <a:pt x="45697" y="39988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8" y="3579"/>
                    <a:pt x="45697" y="0"/>
                    <a:pt x="412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dirty="0">
                  <a:latin typeface="American Typewriter" panose="02090604020004020304" pitchFamily="18" charset="0"/>
                </a:rPr>
                <a:t>NumPy</a:t>
              </a:r>
              <a:endParaRPr sz="1600" dirty="0">
                <a:latin typeface="American Typewriter" panose="02090604020004020304" pitchFamily="18" charset="0"/>
              </a:endParaRPr>
            </a:p>
          </p:txBody>
        </p:sp>
        <p:sp>
          <p:nvSpPr>
            <p:cNvPr id="18" name="Google Shape;6803;p66">
              <a:extLst>
                <a:ext uri="{FF2B5EF4-FFF2-40B4-BE49-F238E27FC236}">
                  <a16:creationId xmlns:a16="http://schemas.microsoft.com/office/drawing/2014/main" id="{1CEE9746-95E7-3A4F-A180-550C0A0825E3}"/>
                </a:ext>
              </a:extLst>
            </p:cNvPr>
            <p:cNvSpPr/>
            <p:nvPr/>
          </p:nvSpPr>
          <p:spPr>
            <a:xfrm>
              <a:off x="2718685" y="3113966"/>
              <a:ext cx="17919" cy="17924"/>
            </a:xfrm>
            <a:custGeom>
              <a:avLst/>
              <a:gdLst/>
              <a:ahLst/>
              <a:cxnLst/>
              <a:rect l="l" t="t" r="r" b="b"/>
              <a:pathLst>
                <a:path w="3373" h="3374" extrusionOk="0">
                  <a:moveTo>
                    <a:pt x="1687" y="0"/>
                  </a:moveTo>
                  <a:cubicBezTo>
                    <a:pt x="755" y="0"/>
                    <a:pt x="1" y="755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8" y="3373"/>
                    <a:pt x="3372" y="2619"/>
                    <a:pt x="3372" y="1687"/>
                  </a:cubicBezTo>
                  <a:cubicBezTo>
                    <a:pt x="3372" y="755"/>
                    <a:pt x="2618" y="0"/>
                    <a:pt x="16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6804;p66">
              <a:extLst>
                <a:ext uri="{FF2B5EF4-FFF2-40B4-BE49-F238E27FC236}">
                  <a16:creationId xmlns:a16="http://schemas.microsoft.com/office/drawing/2014/main" id="{FC0E0D8F-B71A-7943-ABB4-B192D4E4DA72}"/>
                </a:ext>
              </a:extLst>
            </p:cNvPr>
            <p:cNvSpPr/>
            <p:nvPr/>
          </p:nvSpPr>
          <p:spPr>
            <a:xfrm>
              <a:off x="3062128" y="3113966"/>
              <a:ext cx="17924" cy="17924"/>
            </a:xfrm>
            <a:custGeom>
              <a:avLst/>
              <a:gdLst/>
              <a:ahLst/>
              <a:cxnLst/>
              <a:rect l="l" t="t" r="r" b="b"/>
              <a:pathLst>
                <a:path w="3374" h="3374" extrusionOk="0">
                  <a:moveTo>
                    <a:pt x="1687" y="0"/>
                  </a:moveTo>
                  <a:cubicBezTo>
                    <a:pt x="755" y="0"/>
                    <a:pt x="0" y="755"/>
                    <a:pt x="0" y="1687"/>
                  </a:cubicBezTo>
                  <a:cubicBezTo>
                    <a:pt x="0" y="2619"/>
                    <a:pt x="755" y="3373"/>
                    <a:pt x="1687" y="3373"/>
                  </a:cubicBezTo>
                  <a:cubicBezTo>
                    <a:pt x="2619" y="3373"/>
                    <a:pt x="3373" y="2619"/>
                    <a:pt x="3373" y="1687"/>
                  </a:cubicBezTo>
                  <a:cubicBezTo>
                    <a:pt x="3373" y="755"/>
                    <a:pt x="2619" y="0"/>
                    <a:pt x="16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6805;p66">
              <a:extLst>
                <a:ext uri="{FF2B5EF4-FFF2-40B4-BE49-F238E27FC236}">
                  <a16:creationId xmlns:a16="http://schemas.microsoft.com/office/drawing/2014/main" id="{926596AA-EC14-644C-A6A4-91F8BBBDC60E}"/>
                </a:ext>
              </a:extLst>
            </p:cNvPr>
            <p:cNvSpPr/>
            <p:nvPr/>
          </p:nvSpPr>
          <p:spPr>
            <a:xfrm>
              <a:off x="2375226" y="3113966"/>
              <a:ext cx="17924" cy="17924"/>
            </a:xfrm>
            <a:custGeom>
              <a:avLst/>
              <a:gdLst/>
              <a:ahLst/>
              <a:cxnLst/>
              <a:rect l="l" t="t" r="r" b="b"/>
              <a:pathLst>
                <a:path w="3374" h="3374" extrusionOk="0">
                  <a:moveTo>
                    <a:pt x="1687" y="0"/>
                  </a:moveTo>
                  <a:cubicBezTo>
                    <a:pt x="755" y="0"/>
                    <a:pt x="1" y="755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9" y="3373"/>
                    <a:pt x="3374" y="2619"/>
                    <a:pt x="3374" y="1687"/>
                  </a:cubicBezTo>
                  <a:cubicBezTo>
                    <a:pt x="3374" y="755"/>
                    <a:pt x="2619" y="0"/>
                    <a:pt x="16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6806;p66">
              <a:extLst>
                <a:ext uri="{FF2B5EF4-FFF2-40B4-BE49-F238E27FC236}">
                  <a16:creationId xmlns:a16="http://schemas.microsoft.com/office/drawing/2014/main" id="{46922A78-96AA-8D4A-9710-9E91201058CE}"/>
                </a:ext>
              </a:extLst>
            </p:cNvPr>
            <p:cNvSpPr/>
            <p:nvPr/>
          </p:nvSpPr>
          <p:spPr>
            <a:xfrm>
              <a:off x="2718685" y="3017224"/>
              <a:ext cx="17919" cy="17919"/>
            </a:xfrm>
            <a:custGeom>
              <a:avLst/>
              <a:gdLst/>
              <a:ahLst/>
              <a:cxnLst/>
              <a:rect l="l" t="t" r="r" b="b"/>
              <a:pathLst>
                <a:path w="3373" h="3373" extrusionOk="0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8" y="3372"/>
                    <a:pt x="3372" y="2618"/>
                    <a:pt x="3372" y="1686"/>
                  </a:cubicBezTo>
                  <a:cubicBezTo>
                    <a:pt x="3372" y="754"/>
                    <a:pt x="2618" y="1"/>
                    <a:pt x="16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6807;p66">
              <a:extLst>
                <a:ext uri="{FF2B5EF4-FFF2-40B4-BE49-F238E27FC236}">
                  <a16:creationId xmlns:a16="http://schemas.microsoft.com/office/drawing/2014/main" id="{9F7C472A-C6E8-C947-9A17-E74350C8507B}"/>
                </a:ext>
              </a:extLst>
            </p:cNvPr>
            <p:cNvSpPr/>
            <p:nvPr/>
          </p:nvSpPr>
          <p:spPr>
            <a:xfrm>
              <a:off x="2777509" y="3017224"/>
              <a:ext cx="17914" cy="17919"/>
            </a:xfrm>
            <a:custGeom>
              <a:avLst/>
              <a:gdLst/>
              <a:ahLst/>
              <a:cxnLst/>
              <a:rect l="l" t="t" r="r" b="b"/>
              <a:pathLst>
                <a:path w="3372" h="3373" extrusionOk="0">
                  <a:moveTo>
                    <a:pt x="1685" y="1"/>
                  </a:moveTo>
                  <a:cubicBezTo>
                    <a:pt x="753" y="1"/>
                    <a:pt x="0" y="754"/>
                    <a:pt x="0" y="1686"/>
                  </a:cubicBezTo>
                  <a:cubicBezTo>
                    <a:pt x="0" y="2618"/>
                    <a:pt x="753" y="3372"/>
                    <a:pt x="1685" y="3372"/>
                  </a:cubicBezTo>
                  <a:cubicBezTo>
                    <a:pt x="2617" y="3372"/>
                    <a:pt x="3372" y="2618"/>
                    <a:pt x="3372" y="1686"/>
                  </a:cubicBezTo>
                  <a:cubicBezTo>
                    <a:pt x="3372" y="754"/>
                    <a:pt x="2617" y="1"/>
                    <a:pt x="16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6808;p66">
              <a:extLst>
                <a:ext uri="{FF2B5EF4-FFF2-40B4-BE49-F238E27FC236}">
                  <a16:creationId xmlns:a16="http://schemas.microsoft.com/office/drawing/2014/main" id="{4ED83768-E53D-9549-B5FD-D575EEA1CCA8}"/>
                </a:ext>
              </a:extLst>
            </p:cNvPr>
            <p:cNvSpPr/>
            <p:nvPr/>
          </p:nvSpPr>
          <p:spPr>
            <a:xfrm>
              <a:off x="2659856" y="3017224"/>
              <a:ext cx="17914" cy="17919"/>
            </a:xfrm>
            <a:custGeom>
              <a:avLst/>
              <a:gdLst/>
              <a:ahLst/>
              <a:cxnLst/>
              <a:rect l="l" t="t" r="r" b="b"/>
              <a:pathLst>
                <a:path w="3372" h="3373" extrusionOk="0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9" y="3372"/>
                    <a:pt x="3372" y="2618"/>
                    <a:pt x="3372" y="1686"/>
                  </a:cubicBezTo>
                  <a:cubicBezTo>
                    <a:pt x="3372" y="754"/>
                    <a:pt x="2619" y="1"/>
                    <a:pt x="16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6809;p66">
              <a:extLst>
                <a:ext uri="{FF2B5EF4-FFF2-40B4-BE49-F238E27FC236}">
                  <a16:creationId xmlns:a16="http://schemas.microsoft.com/office/drawing/2014/main" id="{00F88CB4-C943-EF44-9D7D-593362E5AF8F}"/>
                </a:ext>
              </a:extLst>
            </p:cNvPr>
            <p:cNvSpPr/>
            <p:nvPr/>
          </p:nvSpPr>
          <p:spPr>
            <a:xfrm>
              <a:off x="2726356" y="2667807"/>
              <a:ext cx="2582" cy="99322"/>
            </a:xfrm>
            <a:custGeom>
              <a:avLst/>
              <a:gdLst/>
              <a:ahLst/>
              <a:cxnLst/>
              <a:rect l="l" t="t" r="r" b="b"/>
              <a:pathLst>
                <a:path w="486" h="18696" extrusionOk="0">
                  <a:moveTo>
                    <a:pt x="243" y="0"/>
                  </a:moveTo>
                  <a:cubicBezTo>
                    <a:pt x="108" y="0"/>
                    <a:pt x="1" y="109"/>
                    <a:pt x="1" y="243"/>
                  </a:cubicBezTo>
                  <a:lnTo>
                    <a:pt x="1" y="18453"/>
                  </a:lnTo>
                  <a:cubicBezTo>
                    <a:pt x="1" y="18588"/>
                    <a:pt x="108" y="18695"/>
                    <a:pt x="243" y="18695"/>
                  </a:cubicBezTo>
                  <a:cubicBezTo>
                    <a:pt x="377" y="18695"/>
                    <a:pt x="485" y="18588"/>
                    <a:pt x="485" y="18453"/>
                  </a:cubicBezTo>
                  <a:lnTo>
                    <a:pt x="485" y="243"/>
                  </a:lnTo>
                  <a:cubicBezTo>
                    <a:pt x="485" y="109"/>
                    <a:pt x="377" y="0"/>
                    <a:pt x="2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6810;p66">
              <a:extLst>
                <a:ext uri="{FF2B5EF4-FFF2-40B4-BE49-F238E27FC236}">
                  <a16:creationId xmlns:a16="http://schemas.microsoft.com/office/drawing/2014/main" id="{D6F3D342-B128-6340-B2ED-209184434748}"/>
                </a:ext>
              </a:extLst>
            </p:cNvPr>
            <p:cNvSpPr/>
            <p:nvPr/>
          </p:nvSpPr>
          <p:spPr>
            <a:xfrm>
              <a:off x="2785174" y="2667796"/>
              <a:ext cx="287210" cy="99333"/>
            </a:xfrm>
            <a:custGeom>
              <a:avLst/>
              <a:gdLst/>
              <a:ahLst/>
              <a:cxnLst/>
              <a:rect l="l" t="t" r="r" b="b"/>
              <a:pathLst>
                <a:path w="54063" h="18698" extrusionOk="0">
                  <a:moveTo>
                    <a:pt x="53821" y="1"/>
                  </a:moveTo>
                  <a:cubicBezTo>
                    <a:pt x="53687" y="1"/>
                    <a:pt x="53579" y="108"/>
                    <a:pt x="53579" y="243"/>
                  </a:cubicBezTo>
                  <a:cubicBezTo>
                    <a:pt x="53579" y="3946"/>
                    <a:pt x="50564" y="6961"/>
                    <a:pt x="46861" y="6961"/>
                  </a:cubicBezTo>
                  <a:lnTo>
                    <a:pt x="6451" y="6961"/>
                  </a:lnTo>
                  <a:cubicBezTo>
                    <a:pt x="2895" y="6961"/>
                    <a:pt x="0" y="9857"/>
                    <a:pt x="0" y="13412"/>
                  </a:cubicBezTo>
                  <a:lnTo>
                    <a:pt x="0" y="18455"/>
                  </a:lnTo>
                  <a:cubicBezTo>
                    <a:pt x="0" y="18590"/>
                    <a:pt x="109" y="18697"/>
                    <a:pt x="242" y="18697"/>
                  </a:cubicBezTo>
                  <a:cubicBezTo>
                    <a:pt x="379" y="18697"/>
                    <a:pt x="487" y="18590"/>
                    <a:pt x="486" y="18455"/>
                  </a:cubicBezTo>
                  <a:lnTo>
                    <a:pt x="486" y="13412"/>
                  </a:lnTo>
                  <a:cubicBezTo>
                    <a:pt x="486" y="10122"/>
                    <a:pt x="3162" y="7447"/>
                    <a:pt x="6451" y="7447"/>
                  </a:cubicBezTo>
                  <a:lnTo>
                    <a:pt x="46858" y="7447"/>
                  </a:lnTo>
                  <a:cubicBezTo>
                    <a:pt x="50831" y="7447"/>
                    <a:pt x="54063" y="4215"/>
                    <a:pt x="54063" y="243"/>
                  </a:cubicBezTo>
                  <a:cubicBezTo>
                    <a:pt x="54063" y="108"/>
                    <a:pt x="53954" y="1"/>
                    <a:pt x="538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6811;p66">
              <a:extLst>
                <a:ext uri="{FF2B5EF4-FFF2-40B4-BE49-F238E27FC236}">
                  <a16:creationId xmlns:a16="http://schemas.microsoft.com/office/drawing/2014/main" id="{73CFC589-6EBE-4F41-9D0F-E145535086C6}"/>
                </a:ext>
              </a:extLst>
            </p:cNvPr>
            <p:cNvSpPr/>
            <p:nvPr/>
          </p:nvSpPr>
          <p:spPr>
            <a:xfrm>
              <a:off x="2382892" y="2667796"/>
              <a:ext cx="287226" cy="99333"/>
            </a:xfrm>
            <a:custGeom>
              <a:avLst/>
              <a:gdLst/>
              <a:ahLst/>
              <a:cxnLst/>
              <a:rect l="l" t="t" r="r" b="b"/>
              <a:pathLst>
                <a:path w="54066" h="18698" extrusionOk="0">
                  <a:moveTo>
                    <a:pt x="243" y="1"/>
                  </a:moveTo>
                  <a:cubicBezTo>
                    <a:pt x="108" y="1"/>
                    <a:pt x="1" y="108"/>
                    <a:pt x="1" y="243"/>
                  </a:cubicBezTo>
                  <a:cubicBezTo>
                    <a:pt x="1" y="4216"/>
                    <a:pt x="3233" y="7447"/>
                    <a:pt x="7204" y="7447"/>
                  </a:cubicBezTo>
                  <a:lnTo>
                    <a:pt x="47616" y="7447"/>
                  </a:lnTo>
                  <a:cubicBezTo>
                    <a:pt x="50905" y="7447"/>
                    <a:pt x="53581" y="10122"/>
                    <a:pt x="53581" y="13412"/>
                  </a:cubicBezTo>
                  <a:lnTo>
                    <a:pt x="53581" y="18455"/>
                  </a:lnTo>
                  <a:cubicBezTo>
                    <a:pt x="53581" y="18590"/>
                    <a:pt x="53688" y="18697"/>
                    <a:pt x="53823" y="18697"/>
                  </a:cubicBezTo>
                  <a:cubicBezTo>
                    <a:pt x="53957" y="18697"/>
                    <a:pt x="54065" y="18590"/>
                    <a:pt x="54062" y="18455"/>
                  </a:cubicBezTo>
                  <a:lnTo>
                    <a:pt x="54062" y="13412"/>
                  </a:lnTo>
                  <a:cubicBezTo>
                    <a:pt x="54062" y="9854"/>
                    <a:pt x="51169" y="6961"/>
                    <a:pt x="47611" y="6961"/>
                  </a:cubicBezTo>
                  <a:lnTo>
                    <a:pt x="7203" y="6961"/>
                  </a:lnTo>
                  <a:cubicBezTo>
                    <a:pt x="3498" y="6961"/>
                    <a:pt x="485" y="3946"/>
                    <a:pt x="485" y="243"/>
                  </a:cubicBezTo>
                  <a:cubicBezTo>
                    <a:pt x="485" y="108"/>
                    <a:pt x="377" y="1"/>
                    <a:pt x="2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6812;p66">
              <a:extLst>
                <a:ext uri="{FF2B5EF4-FFF2-40B4-BE49-F238E27FC236}">
                  <a16:creationId xmlns:a16="http://schemas.microsoft.com/office/drawing/2014/main" id="{8AD326FB-909A-F945-9D27-42C73D05FC7B}"/>
                </a:ext>
              </a:extLst>
            </p:cNvPr>
            <p:cNvSpPr/>
            <p:nvPr/>
          </p:nvSpPr>
          <p:spPr>
            <a:xfrm>
              <a:off x="2596756" y="2428317"/>
              <a:ext cx="261784" cy="212447"/>
            </a:xfrm>
            <a:custGeom>
              <a:avLst/>
              <a:gdLst/>
              <a:ahLst/>
              <a:cxnLst/>
              <a:rect l="l" t="t" r="r" b="b"/>
              <a:pathLst>
                <a:path w="49277" h="39990" extrusionOk="0">
                  <a:moveTo>
                    <a:pt x="7996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6" y="39989"/>
                  </a:cubicBezTo>
                  <a:lnTo>
                    <a:pt x="41280" y="39989"/>
                  </a:lnTo>
                  <a:cubicBezTo>
                    <a:pt x="45697" y="39989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7" y="3580"/>
                    <a:pt x="45697" y="1"/>
                    <a:pt x="412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dirty="0" err="1">
                  <a:latin typeface="American Typewriter" panose="02090604020004020304" pitchFamily="18" charset="0"/>
                </a:rPr>
                <a:t>Sklearn</a:t>
              </a:r>
              <a:endParaRPr sz="2000" dirty="0">
                <a:latin typeface="American Typewriter" panose="02090604020004020304" pitchFamily="18" charset="0"/>
              </a:endParaRPr>
            </a:p>
          </p:txBody>
        </p:sp>
        <p:sp>
          <p:nvSpPr>
            <p:cNvPr id="28" name="Google Shape;6813;p66">
              <a:extLst>
                <a:ext uri="{FF2B5EF4-FFF2-40B4-BE49-F238E27FC236}">
                  <a16:creationId xmlns:a16="http://schemas.microsoft.com/office/drawing/2014/main" id="{BC38DCDE-8A16-2848-A644-E3D3782D2059}"/>
                </a:ext>
              </a:extLst>
            </p:cNvPr>
            <p:cNvSpPr/>
            <p:nvPr/>
          </p:nvSpPr>
          <p:spPr>
            <a:xfrm>
              <a:off x="2940204" y="2428317"/>
              <a:ext cx="261795" cy="212447"/>
            </a:xfrm>
            <a:custGeom>
              <a:avLst/>
              <a:gdLst/>
              <a:ahLst/>
              <a:cxnLst/>
              <a:rect l="l" t="t" r="r" b="b"/>
              <a:pathLst>
                <a:path w="49279" h="39990" extrusionOk="0">
                  <a:moveTo>
                    <a:pt x="7995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5" y="39989"/>
                  </a:cubicBezTo>
                  <a:lnTo>
                    <a:pt x="41282" y="39989"/>
                  </a:lnTo>
                  <a:cubicBezTo>
                    <a:pt x="45698" y="39989"/>
                    <a:pt x="49278" y="36409"/>
                    <a:pt x="49278" y="31993"/>
                  </a:cubicBezTo>
                  <a:lnTo>
                    <a:pt x="49278" y="7995"/>
                  </a:lnTo>
                  <a:cubicBezTo>
                    <a:pt x="49278" y="3580"/>
                    <a:pt x="45698" y="1"/>
                    <a:pt x="412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latin typeface="American Typewriter" panose="02090604020004020304" pitchFamily="18" charset="0"/>
                </a:rPr>
                <a:t>Pandas</a:t>
              </a:r>
              <a:endParaRPr sz="1800" dirty="0">
                <a:latin typeface="American Typewriter" panose="02090604020004020304" pitchFamily="18" charset="0"/>
              </a:endParaRPr>
            </a:p>
          </p:txBody>
        </p:sp>
        <p:sp>
          <p:nvSpPr>
            <p:cNvPr id="29" name="Google Shape;6814;p66">
              <a:extLst>
                <a:ext uri="{FF2B5EF4-FFF2-40B4-BE49-F238E27FC236}">
                  <a16:creationId xmlns:a16="http://schemas.microsoft.com/office/drawing/2014/main" id="{8B1739E1-2B7A-6A49-9B41-50C9FCFF4212}"/>
                </a:ext>
              </a:extLst>
            </p:cNvPr>
            <p:cNvSpPr/>
            <p:nvPr/>
          </p:nvSpPr>
          <p:spPr>
            <a:xfrm>
              <a:off x="2253298" y="2428317"/>
              <a:ext cx="261795" cy="212447"/>
            </a:xfrm>
            <a:custGeom>
              <a:avLst/>
              <a:gdLst/>
              <a:ahLst/>
              <a:cxnLst/>
              <a:rect l="l" t="t" r="r" b="b"/>
              <a:pathLst>
                <a:path w="49279" h="39990" extrusionOk="0">
                  <a:moveTo>
                    <a:pt x="7997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7" y="39989"/>
                  </a:cubicBezTo>
                  <a:lnTo>
                    <a:pt x="41282" y="39989"/>
                  </a:lnTo>
                  <a:cubicBezTo>
                    <a:pt x="45697" y="39989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8" y="3580"/>
                    <a:pt x="45697" y="1"/>
                    <a:pt x="412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 err="1">
                  <a:latin typeface="American Typewriter" panose="02090604020004020304" pitchFamily="18" charset="0"/>
                </a:rPr>
                <a:t>Statsmodels</a:t>
              </a:r>
              <a:endParaRPr sz="1800" dirty="0">
                <a:latin typeface="American Typewriter" panose="02090604020004020304" pitchFamily="18" charset="0"/>
              </a:endParaRPr>
            </a:p>
          </p:txBody>
        </p:sp>
        <p:sp>
          <p:nvSpPr>
            <p:cNvPr id="30" name="Google Shape;6815;p66">
              <a:extLst>
                <a:ext uri="{FF2B5EF4-FFF2-40B4-BE49-F238E27FC236}">
                  <a16:creationId xmlns:a16="http://schemas.microsoft.com/office/drawing/2014/main" id="{0A58698D-3578-B14A-953C-1745C44D0F47}"/>
                </a:ext>
              </a:extLst>
            </p:cNvPr>
            <p:cNvSpPr/>
            <p:nvPr/>
          </p:nvSpPr>
          <p:spPr>
            <a:xfrm>
              <a:off x="2718685" y="2660136"/>
              <a:ext cx="17919" cy="17919"/>
            </a:xfrm>
            <a:custGeom>
              <a:avLst/>
              <a:gdLst/>
              <a:ahLst/>
              <a:cxnLst/>
              <a:rect l="l" t="t" r="r" b="b"/>
              <a:pathLst>
                <a:path w="3373" h="3373" extrusionOk="0">
                  <a:moveTo>
                    <a:pt x="1687" y="0"/>
                  </a:moveTo>
                  <a:cubicBezTo>
                    <a:pt x="755" y="0"/>
                    <a:pt x="1" y="754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8" y="3373"/>
                    <a:pt x="3372" y="2617"/>
                    <a:pt x="3372" y="1687"/>
                  </a:cubicBezTo>
                  <a:cubicBezTo>
                    <a:pt x="3372" y="754"/>
                    <a:pt x="2618" y="0"/>
                    <a:pt x="16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6816;p66">
              <a:extLst>
                <a:ext uri="{FF2B5EF4-FFF2-40B4-BE49-F238E27FC236}">
                  <a16:creationId xmlns:a16="http://schemas.microsoft.com/office/drawing/2014/main" id="{1A9009E2-3DA4-AC45-9181-EAC8FFD0B3B0}"/>
                </a:ext>
              </a:extLst>
            </p:cNvPr>
            <p:cNvSpPr/>
            <p:nvPr/>
          </p:nvSpPr>
          <p:spPr>
            <a:xfrm>
              <a:off x="3062128" y="2660136"/>
              <a:ext cx="17924" cy="17919"/>
            </a:xfrm>
            <a:custGeom>
              <a:avLst/>
              <a:gdLst/>
              <a:ahLst/>
              <a:cxnLst/>
              <a:rect l="l" t="t" r="r" b="b"/>
              <a:pathLst>
                <a:path w="3374" h="3373" extrusionOk="0">
                  <a:moveTo>
                    <a:pt x="1687" y="0"/>
                  </a:moveTo>
                  <a:cubicBezTo>
                    <a:pt x="755" y="0"/>
                    <a:pt x="0" y="754"/>
                    <a:pt x="0" y="1687"/>
                  </a:cubicBezTo>
                  <a:cubicBezTo>
                    <a:pt x="0" y="2619"/>
                    <a:pt x="755" y="3373"/>
                    <a:pt x="1687" y="3373"/>
                  </a:cubicBezTo>
                  <a:cubicBezTo>
                    <a:pt x="2619" y="3370"/>
                    <a:pt x="3373" y="2617"/>
                    <a:pt x="3373" y="1687"/>
                  </a:cubicBezTo>
                  <a:cubicBezTo>
                    <a:pt x="3373" y="754"/>
                    <a:pt x="2619" y="0"/>
                    <a:pt x="16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6817;p66">
              <a:extLst>
                <a:ext uri="{FF2B5EF4-FFF2-40B4-BE49-F238E27FC236}">
                  <a16:creationId xmlns:a16="http://schemas.microsoft.com/office/drawing/2014/main" id="{A5FE8AF5-6FD1-CC48-82AE-0B66F2C8774A}"/>
                </a:ext>
              </a:extLst>
            </p:cNvPr>
            <p:cNvSpPr/>
            <p:nvPr/>
          </p:nvSpPr>
          <p:spPr>
            <a:xfrm>
              <a:off x="2375226" y="2660136"/>
              <a:ext cx="17924" cy="17919"/>
            </a:xfrm>
            <a:custGeom>
              <a:avLst/>
              <a:gdLst/>
              <a:ahLst/>
              <a:cxnLst/>
              <a:rect l="l" t="t" r="r" b="b"/>
              <a:pathLst>
                <a:path w="3374" h="3373" extrusionOk="0">
                  <a:moveTo>
                    <a:pt x="1687" y="0"/>
                  </a:moveTo>
                  <a:cubicBezTo>
                    <a:pt x="755" y="0"/>
                    <a:pt x="1" y="754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9" y="3370"/>
                    <a:pt x="3374" y="2617"/>
                    <a:pt x="3374" y="1687"/>
                  </a:cubicBezTo>
                  <a:cubicBezTo>
                    <a:pt x="3374" y="754"/>
                    <a:pt x="2619" y="0"/>
                    <a:pt x="16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6818;p66">
              <a:extLst>
                <a:ext uri="{FF2B5EF4-FFF2-40B4-BE49-F238E27FC236}">
                  <a16:creationId xmlns:a16="http://schemas.microsoft.com/office/drawing/2014/main" id="{829C2DC9-764A-FA49-ACC6-5032B4F9F7A3}"/>
                </a:ext>
              </a:extLst>
            </p:cNvPr>
            <p:cNvSpPr/>
            <p:nvPr/>
          </p:nvSpPr>
          <p:spPr>
            <a:xfrm>
              <a:off x="2718685" y="2756878"/>
              <a:ext cx="17919" cy="17919"/>
            </a:xfrm>
            <a:custGeom>
              <a:avLst/>
              <a:gdLst/>
              <a:ahLst/>
              <a:cxnLst/>
              <a:rect l="l" t="t" r="r" b="b"/>
              <a:pathLst>
                <a:path w="3373" h="3373" extrusionOk="0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8" y="3372"/>
                    <a:pt x="3372" y="2616"/>
                    <a:pt x="3372" y="1686"/>
                  </a:cubicBezTo>
                  <a:cubicBezTo>
                    <a:pt x="3372" y="754"/>
                    <a:pt x="2618" y="1"/>
                    <a:pt x="16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6819;p66">
              <a:extLst>
                <a:ext uri="{FF2B5EF4-FFF2-40B4-BE49-F238E27FC236}">
                  <a16:creationId xmlns:a16="http://schemas.microsoft.com/office/drawing/2014/main" id="{D85685C4-59BE-4447-B419-E561121068C4}"/>
                </a:ext>
              </a:extLst>
            </p:cNvPr>
            <p:cNvSpPr/>
            <p:nvPr/>
          </p:nvSpPr>
          <p:spPr>
            <a:xfrm>
              <a:off x="2777509" y="2756878"/>
              <a:ext cx="17914" cy="17919"/>
            </a:xfrm>
            <a:custGeom>
              <a:avLst/>
              <a:gdLst/>
              <a:ahLst/>
              <a:cxnLst/>
              <a:rect l="l" t="t" r="r" b="b"/>
              <a:pathLst>
                <a:path w="3372" h="3373" extrusionOk="0">
                  <a:moveTo>
                    <a:pt x="1685" y="1"/>
                  </a:moveTo>
                  <a:cubicBezTo>
                    <a:pt x="753" y="1"/>
                    <a:pt x="0" y="754"/>
                    <a:pt x="0" y="1686"/>
                  </a:cubicBezTo>
                  <a:cubicBezTo>
                    <a:pt x="0" y="2618"/>
                    <a:pt x="753" y="3372"/>
                    <a:pt x="1685" y="3372"/>
                  </a:cubicBezTo>
                  <a:cubicBezTo>
                    <a:pt x="2617" y="3372"/>
                    <a:pt x="3372" y="2616"/>
                    <a:pt x="3372" y="1686"/>
                  </a:cubicBezTo>
                  <a:cubicBezTo>
                    <a:pt x="3372" y="754"/>
                    <a:pt x="2617" y="1"/>
                    <a:pt x="16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6820;p66">
              <a:extLst>
                <a:ext uri="{FF2B5EF4-FFF2-40B4-BE49-F238E27FC236}">
                  <a16:creationId xmlns:a16="http://schemas.microsoft.com/office/drawing/2014/main" id="{5E0B8E97-2A82-C246-A5EB-77F94BBAE7ED}"/>
                </a:ext>
              </a:extLst>
            </p:cNvPr>
            <p:cNvSpPr/>
            <p:nvPr/>
          </p:nvSpPr>
          <p:spPr>
            <a:xfrm>
              <a:off x="2659856" y="2756878"/>
              <a:ext cx="17914" cy="17919"/>
            </a:xfrm>
            <a:custGeom>
              <a:avLst/>
              <a:gdLst/>
              <a:ahLst/>
              <a:cxnLst/>
              <a:rect l="l" t="t" r="r" b="b"/>
              <a:pathLst>
                <a:path w="3372" h="3373" extrusionOk="0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9" y="3372"/>
                    <a:pt x="3372" y="2616"/>
                    <a:pt x="3372" y="1686"/>
                  </a:cubicBezTo>
                  <a:cubicBezTo>
                    <a:pt x="3372" y="754"/>
                    <a:pt x="2619" y="1"/>
                    <a:pt x="16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6826;p66">
              <a:extLst>
                <a:ext uri="{FF2B5EF4-FFF2-40B4-BE49-F238E27FC236}">
                  <a16:creationId xmlns:a16="http://schemas.microsoft.com/office/drawing/2014/main" id="{7EC0AD31-0890-B14E-BEDB-EF0AF7DFABA0}"/>
                </a:ext>
              </a:extLst>
            </p:cNvPr>
            <p:cNvSpPr/>
            <p:nvPr/>
          </p:nvSpPr>
          <p:spPr>
            <a:xfrm>
              <a:off x="2990102" y="3256847"/>
              <a:ext cx="163753" cy="1291"/>
            </a:xfrm>
            <a:custGeom>
              <a:avLst/>
              <a:gdLst/>
              <a:ahLst/>
              <a:cxnLst/>
              <a:rect l="l" t="t" r="r" b="b"/>
              <a:pathLst>
                <a:path w="30824" h="243" extrusionOk="0">
                  <a:moveTo>
                    <a:pt x="123" y="1"/>
                  </a:moveTo>
                  <a:cubicBezTo>
                    <a:pt x="57" y="1"/>
                    <a:pt x="1" y="55"/>
                    <a:pt x="1" y="121"/>
                  </a:cubicBezTo>
                  <a:cubicBezTo>
                    <a:pt x="1" y="187"/>
                    <a:pt x="57" y="243"/>
                    <a:pt x="123" y="243"/>
                  </a:cubicBezTo>
                  <a:lnTo>
                    <a:pt x="30703" y="243"/>
                  </a:lnTo>
                  <a:cubicBezTo>
                    <a:pt x="30769" y="243"/>
                    <a:pt x="30824" y="187"/>
                    <a:pt x="30824" y="121"/>
                  </a:cubicBezTo>
                  <a:cubicBezTo>
                    <a:pt x="30824" y="55"/>
                    <a:pt x="30769" y="1"/>
                    <a:pt x="307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6827;p66">
              <a:extLst>
                <a:ext uri="{FF2B5EF4-FFF2-40B4-BE49-F238E27FC236}">
                  <a16:creationId xmlns:a16="http://schemas.microsoft.com/office/drawing/2014/main" id="{BD6E969D-D001-A94B-9B23-2237DCA265DE}"/>
                </a:ext>
              </a:extLst>
            </p:cNvPr>
            <p:cNvSpPr/>
            <p:nvPr/>
          </p:nvSpPr>
          <p:spPr>
            <a:xfrm>
              <a:off x="2833559" y="2761962"/>
              <a:ext cx="248503" cy="268106"/>
            </a:xfrm>
            <a:custGeom>
              <a:avLst/>
              <a:gdLst/>
              <a:ahLst/>
              <a:cxnLst/>
              <a:rect l="l" t="t" r="r" b="b"/>
              <a:pathLst>
                <a:path w="46777" h="50467" extrusionOk="0">
                  <a:moveTo>
                    <a:pt x="1" y="1"/>
                  </a:moveTo>
                  <a:lnTo>
                    <a:pt x="1" y="1458"/>
                  </a:lnTo>
                  <a:lnTo>
                    <a:pt x="21544" y="1458"/>
                  </a:lnTo>
                  <a:cubicBezTo>
                    <a:pt x="34653" y="1458"/>
                    <a:pt x="45320" y="12123"/>
                    <a:pt x="45320" y="25233"/>
                  </a:cubicBezTo>
                  <a:cubicBezTo>
                    <a:pt x="45320" y="38344"/>
                    <a:pt x="34653" y="49009"/>
                    <a:pt x="21544" y="49009"/>
                  </a:cubicBezTo>
                  <a:lnTo>
                    <a:pt x="1" y="49009"/>
                  </a:lnTo>
                  <a:lnTo>
                    <a:pt x="1" y="50466"/>
                  </a:lnTo>
                  <a:lnTo>
                    <a:pt x="21544" y="50466"/>
                  </a:lnTo>
                  <a:cubicBezTo>
                    <a:pt x="35457" y="50466"/>
                    <a:pt x="46776" y="39146"/>
                    <a:pt x="46776" y="25233"/>
                  </a:cubicBezTo>
                  <a:cubicBezTo>
                    <a:pt x="46776" y="11322"/>
                    <a:pt x="35457" y="1"/>
                    <a:pt x="215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9" name="Picture 24" descr="Python Logo Clipart Easy - Pandas Python Logo - Png Download (#3678882) -  PinClipart">
            <a:extLst>
              <a:ext uri="{FF2B5EF4-FFF2-40B4-BE49-F238E27FC236}">
                <a16:creationId xmlns:a16="http://schemas.microsoft.com/office/drawing/2014/main" id="{B7BBDE58-D9E2-FE49-BDA2-37A6284066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39" b="89982" l="10000" r="92500">
                        <a14:foregroundMark x1="77273" y1="26118" x2="82386" y2="18605"/>
                        <a14:foregroundMark x1="82386" y1="18605" x2="87159" y2="18426"/>
                        <a14:foregroundMark x1="82614" y1="36136" x2="86591" y2="25403"/>
                        <a14:foregroundMark x1="86591" y1="25403" x2="89432" y2="25403"/>
                        <a14:foregroundMark x1="91136" y1="27728" x2="92500" y2="19857"/>
                        <a14:foregroundMark x1="86250" y1="33989" x2="88295" y2="34168"/>
                        <a14:foregroundMark x1="86818" y1="39714" x2="89205" y2="35063"/>
                        <a14:foregroundMark x1="84886" y1="47048" x2="85909" y2="688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0337" t="6985" b="8734"/>
          <a:stretch/>
        </p:blipFill>
        <p:spPr bwMode="auto">
          <a:xfrm>
            <a:off x="7223110" y="348002"/>
            <a:ext cx="409519" cy="55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6" descr="NumPy">
            <a:extLst>
              <a:ext uri="{FF2B5EF4-FFF2-40B4-BE49-F238E27FC236}">
                <a16:creationId xmlns:a16="http://schemas.microsoft.com/office/drawing/2014/main" id="{702B7396-AE4B-CD4F-B600-487268C33A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64444" y1="49333" x2="61778" y2="57333"/>
                        <a14:foregroundMark x1="54222" y1="36444" x2="45333" y2="37333"/>
                        <a14:foregroundMark x1="33778" y1="25333" x2="24889" y2="26667"/>
                        <a14:foregroundMark x1="52000" y1="16000" x2="46667" y2="16000"/>
                        <a14:foregroundMark x1="72000" y1="24889" x2="67111" y2="25333"/>
                        <a14:foregroundMark x1="85333" y1="41778" x2="80000" y2="52000"/>
                        <a14:foregroundMark x1="83111" y1="65778" x2="76889" y2="76000"/>
                        <a14:foregroundMark x1="62222" y1="74667" x2="59556" y2="86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4951" y="3294825"/>
            <a:ext cx="569563" cy="569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20">
            <a:extLst>
              <a:ext uri="{FF2B5EF4-FFF2-40B4-BE49-F238E27FC236}">
                <a16:creationId xmlns:a16="http://schemas.microsoft.com/office/drawing/2014/main" id="{914A1DCF-3F25-1C4C-9515-4397CDDD84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0215" y="3432068"/>
            <a:ext cx="394148" cy="394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22" descr="seaborn · GitHub">
            <a:extLst>
              <a:ext uri="{FF2B5EF4-FFF2-40B4-BE49-F238E27FC236}">
                <a16:creationId xmlns:a16="http://schemas.microsoft.com/office/drawing/2014/main" id="{DB34FA0B-05A0-354B-ABD7-BBB6E968E5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7000" b="94500" l="8000" r="92000">
                        <a14:foregroundMark x1="89500" y1="44500" x2="92000" y2="55500"/>
                        <a14:foregroundMark x1="60000" y1="10500" x2="47000" y2="9000"/>
                        <a14:foregroundMark x1="8500" y1="40500" x2="8000" y2="53500"/>
                        <a14:foregroundMark x1="36000" y1="66000" x2="41500" y2="83000"/>
                        <a14:foregroundMark x1="47000" y1="69500" x2="48500" y2="84000"/>
                        <a14:foregroundMark x1="56500" y1="78500" x2="57000" y2="90500"/>
                        <a14:foregroundMark x1="17000" y1="68500" x2="20500" y2="78500"/>
                        <a14:foregroundMark x1="67000" y1="78500" x2="66000" y2="85500"/>
                        <a14:foregroundMark x1="77000" y1="81500" x2="65500" y2="90000"/>
                        <a14:foregroundMark x1="62000" y1="91500" x2="42000" y2="91000"/>
                        <a14:foregroundMark x1="42000" y1="91000" x2="25000" y2="85500"/>
                        <a14:foregroundMark x1="40500" y1="66000" x2="41000" y2="78000"/>
                        <a14:foregroundMark x1="31000" y1="62500" x2="32000" y2="80000"/>
                        <a14:foregroundMark x1="60000" y1="76000" x2="60000" y2="84500"/>
                        <a14:foregroundMark x1="60500" y1="87500" x2="60500" y2="75000"/>
                        <a14:foregroundMark x1="56000" y1="7000" x2="46500" y2="7500"/>
                        <a14:foregroundMark x1="55500" y1="94000" x2="42000" y2="94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1347" y="4013857"/>
            <a:ext cx="408150" cy="408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صورة 43">
            <a:extLst>
              <a:ext uri="{FF2B5EF4-FFF2-40B4-BE49-F238E27FC236}">
                <a16:creationId xmlns:a16="http://schemas.microsoft.com/office/drawing/2014/main" id="{13E14146-7315-A743-B440-907A503975B7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22917" b="70000" l="26111" r="73778">
                        <a14:foregroundMark x1="60333" y1="24375" x2="55000" y2="22917"/>
                        <a14:foregroundMark x1="55000" y1="22917" x2="54889" y2="22917"/>
                        <a14:foregroundMark x1="53889" y1="70000" x2="49333" y2="69792"/>
                        <a14:foregroundMark x1="61222" y1="46875" x2="61222" y2="44583"/>
                        <a14:foregroundMark x1="57778" y1="46458" x2="59333" y2="46250"/>
                        <a14:foregroundMark x1="35111" y1="55625" x2="29778" y2="51667"/>
                        <a14:foregroundMark x1="29778" y1="51667" x2="29889" y2="51667"/>
                        <a14:foregroundMark x1="34778" y1="48125" x2="30444" y2="59375"/>
                        <a14:foregroundMark x1="30444" y1="59375" x2="34556" y2="57500"/>
                        <a14:foregroundMark x1="32556" y1="42083" x2="28111" y2="49792"/>
                        <a14:foregroundMark x1="28111" y1="49792" x2="29556" y2="60417"/>
                        <a14:foregroundMark x1="29556" y1="60417" x2="34444" y2="64167"/>
                        <a14:foregroundMark x1="34444" y1="64167" x2="37000" y2="49583"/>
                        <a14:foregroundMark x1="37000" y1="49583" x2="33222" y2="43125"/>
                        <a14:foregroundMark x1="27222" y1="44792" x2="27889" y2="55833"/>
                        <a14:foregroundMark x1="27889" y1="55833" x2="28000" y2="56250"/>
                        <a14:foregroundMark x1="26111" y1="47708" x2="26222" y2="57708"/>
                        <a14:foregroundMark x1="26222" y1="57708" x2="26778" y2="60417"/>
                        <a14:foregroundMark x1="36222" y1="53750" x2="35889" y2="64792"/>
                        <a14:foregroundMark x1="35889" y1="64792" x2="34556" y2="66042"/>
                        <a14:foregroundMark x1="73778" y1="55625" x2="73667" y2="60417"/>
                      </a14:backgroundRemoval>
                    </a14:imgEffect>
                  </a14:imgLayer>
                </a14:imgProps>
              </a:ext>
            </a:extLst>
          </a:blip>
          <a:srcRect l="22749" t="19810" r="21292" b="25429"/>
          <a:stretch/>
        </p:blipFill>
        <p:spPr>
          <a:xfrm>
            <a:off x="4868264" y="501943"/>
            <a:ext cx="1059025" cy="552725"/>
          </a:xfrm>
          <a:prstGeom prst="rect">
            <a:avLst/>
          </a:prstGeom>
        </p:spPr>
      </p:pic>
      <p:pic>
        <p:nvPicPr>
          <p:cNvPr id="46" name="صورة 45">
            <a:extLst>
              <a:ext uri="{FF2B5EF4-FFF2-40B4-BE49-F238E27FC236}">
                <a16:creationId xmlns:a16="http://schemas.microsoft.com/office/drawing/2014/main" id="{556F951A-C204-FA4E-A368-B62930043A3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3132" b="95032" l="3203" r="90000">
                        <a14:foregroundMark x1="72188" y1="13931" x2="72813" y2="3132"/>
                        <a14:foregroundMark x1="61563" y1="7883" x2="56563" y2="13607"/>
                        <a14:foregroundMark x1="40313" y1="5940" x2="39531" y2="13931"/>
                        <a14:foregroundMark x1="24531" y1="20518" x2="25391" y2="25918"/>
                        <a14:foregroundMark x1="36250" y1="71058" x2="35859" y2="65227"/>
                        <a14:foregroundMark x1="49766" y1="53348" x2="45078" y2="54212"/>
                        <a14:foregroundMark x1="71563" y1="58207" x2="66797" y2="56695"/>
                        <a14:backgroundMark x1="4844" y1="95032" x2="2344" y2="91469"/>
                        <a14:backgroundMark x1="4375" y1="93952" x2="5391" y2="96868"/>
                        <a14:backgroundMark x1="2969" y1="93629" x2="3984" y2="9416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811047" y="499746"/>
            <a:ext cx="899639" cy="650833"/>
          </a:xfrm>
          <a:prstGeom prst="rect">
            <a:avLst/>
          </a:prstGeom>
        </p:spPr>
      </p:pic>
      <p:pic>
        <p:nvPicPr>
          <p:cNvPr id="48" name="صورة 47">
            <a:extLst>
              <a:ext uri="{FF2B5EF4-FFF2-40B4-BE49-F238E27FC236}">
                <a16:creationId xmlns:a16="http://schemas.microsoft.com/office/drawing/2014/main" id="{F6EE19C3-B4B8-8D49-B14D-BFC275A599A0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10000" b="90000" l="10000" r="90000">
                        <a14:foregroundMark x1="10078" y1="44727" x2="10078" y2="53455"/>
                        <a14:foregroundMark x1="19219" y1="48727" x2="19297" y2="55091"/>
                        <a14:foregroundMark x1="30234" y1="50727" x2="30234" y2="58545"/>
                        <a14:foregroundMark x1="33828" y1="46909" x2="33906" y2="55818"/>
                        <a14:foregroundMark x1="41953" y1="43818" x2="41953" y2="53818"/>
                        <a14:foregroundMark x1="46563" y1="48182" x2="46953" y2="57091"/>
                        <a14:foregroundMark x1="50313" y1="43273" x2="50391" y2="50909"/>
                        <a14:foregroundMark x1="46484" y1="39818" x2="46094" y2="39273"/>
                        <a14:foregroundMark x1="54297" y1="46545" x2="54766" y2="54545"/>
                        <a14:foregroundMark x1="62422" y1="42727" x2="62656" y2="48727"/>
                        <a14:foregroundMark x1="70859" y1="46182" x2="69531" y2="51091"/>
                        <a14:foregroundMark x1="77578" y1="46909" x2="77969" y2="52727"/>
                        <a14:foregroundMark x1="85234" y1="47818" x2="85313" y2="56182"/>
                      </a14:backgroundRemoval>
                    </a14:imgEffect>
                  </a14:imgLayer>
                </a14:imgProps>
              </a:ext>
            </a:extLst>
          </a:blip>
          <a:srcRect l="8824" t="-852" r="8530"/>
          <a:stretch/>
        </p:blipFill>
        <p:spPr>
          <a:xfrm>
            <a:off x="4412580" y="4015678"/>
            <a:ext cx="1193659" cy="625879"/>
          </a:xfrm>
          <a:prstGeom prst="rect">
            <a:avLst/>
          </a:prstGeom>
        </p:spPr>
      </p:pic>
      <p:pic>
        <p:nvPicPr>
          <p:cNvPr id="50" name="صورة 49">
            <a:extLst>
              <a:ext uri="{FF2B5EF4-FFF2-40B4-BE49-F238E27FC236}">
                <a16:creationId xmlns:a16="http://schemas.microsoft.com/office/drawing/2014/main" id="{6F322F26-CFFE-1640-A768-BF4B3E2772C9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22000" b="77200" l="37000" r="62667">
                        <a14:foregroundMark x1="60833" y1="30400" x2="62667" y2="27600"/>
                        <a14:foregroundMark x1="43833" y1="32800" x2="45167" y2="64800"/>
                        <a14:foregroundMark x1="42833" y1="34400" x2="40000" y2="48400"/>
                        <a14:foregroundMark x1="40000" y1="48400" x2="40333" y2="64000"/>
                        <a14:foregroundMark x1="40333" y1="64000" x2="47167" y2="63200"/>
                        <a14:foregroundMark x1="47167" y1="63200" x2="47500" y2="61600"/>
                        <a14:foregroundMark x1="57833" y1="74800" x2="57667" y2="41200"/>
                        <a14:foregroundMark x1="57667" y1="41200" x2="57667" y2="41200"/>
                        <a14:foregroundMark x1="53000" y1="28000" x2="38833" y2="28000"/>
                        <a14:foregroundMark x1="38833" y1="28000" x2="38833" y2="28000"/>
                        <a14:foregroundMark x1="38833" y1="25600" x2="40333" y2="61600"/>
                        <a14:foregroundMark x1="40333" y1="61600" x2="40833" y2="64800"/>
                        <a14:foregroundMark x1="37500" y1="34800" x2="37667" y2="50800"/>
                        <a14:foregroundMark x1="37667" y1="50800" x2="38833" y2="60400"/>
                        <a14:foregroundMark x1="37833" y1="58800" x2="41667" y2="73600"/>
                        <a14:foregroundMark x1="41667" y1="73600" x2="47167" y2="74400"/>
                        <a14:foregroundMark x1="56667" y1="75600" x2="42833" y2="74400"/>
                        <a14:foregroundMark x1="42833" y1="74400" x2="42833" y2="74400"/>
                        <a14:foregroundMark x1="50500" y1="56800" x2="50167" y2="70400"/>
                        <a14:foregroundMark x1="54667" y1="56000" x2="52000" y2="74800"/>
                        <a14:foregroundMark x1="55833" y1="69200" x2="49667" y2="70800"/>
                        <a14:foregroundMark x1="49667" y1="70800" x2="49667" y2="70800"/>
                        <a14:foregroundMark x1="56167" y1="77200" x2="43167" y2="76000"/>
                        <a14:foregroundMark x1="44667" y1="59200" x2="44833" y2="71200"/>
                        <a14:foregroundMark x1="43000" y1="79600" x2="37500" y2="71200"/>
                        <a14:foregroundMark x1="37500" y1="71200" x2="37000" y2="66000"/>
                        <a14:foregroundMark x1="53833" y1="41200" x2="55667" y2="26000"/>
                        <a14:foregroundMark x1="55667" y1="26000" x2="44167" y2="27200"/>
                        <a14:foregroundMark x1="59000" y1="25600" x2="51000" y2="22000"/>
                        <a14:foregroundMark x1="46500" y1="33600" x2="47167" y2="51600"/>
                      </a14:backgroundRemoval>
                    </a14:imgEffect>
                  </a14:imgLayer>
                </a14:imgProps>
              </a:ext>
            </a:extLst>
          </a:blip>
          <a:srcRect l="35794" t="19315" r="35515" b="18256"/>
          <a:stretch/>
        </p:blipFill>
        <p:spPr>
          <a:xfrm>
            <a:off x="3542893" y="3380321"/>
            <a:ext cx="439615" cy="398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6430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p88"/>
          <p:cNvSpPr txBox="1">
            <a:spLocks noGrp="1"/>
          </p:cNvSpPr>
          <p:nvPr>
            <p:ph type="title"/>
          </p:nvPr>
        </p:nvSpPr>
        <p:spPr>
          <a:xfrm>
            <a:off x="1757916" y="535768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>
                <a:solidFill>
                  <a:srgbClr val="918A7D"/>
                </a:solidFill>
              </a:rPr>
              <a:t>EDA</a:t>
            </a:r>
            <a:endParaRPr sz="4400" dirty="0">
              <a:solidFill>
                <a:srgbClr val="918A7D"/>
              </a:solidFill>
            </a:endParaRPr>
          </a:p>
        </p:txBody>
      </p:sp>
      <p:cxnSp>
        <p:nvCxnSpPr>
          <p:cNvPr id="46" name="Google Shape;1556;p53">
            <a:extLst>
              <a:ext uri="{FF2B5EF4-FFF2-40B4-BE49-F238E27FC236}">
                <a16:creationId xmlns:a16="http://schemas.microsoft.com/office/drawing/2014/main" id="{8826A22F-358D-134B-A4AD-000B19D12140}"/>
              </a:ext>
            </a:extLst>
          </p:cNvPr>
          <p:cNvCxnSpPr>
            <a:cxnSpLocks/>
          </p:cNvCxnSpPr>
          <p:nvPr/>
        </p:nvCxnSpPr>
        <p:spPr>
          <a:xfrm rot="10800000">
            <a:off x="2621425" y="3872956"/>
            <a:ext cx="1238400" cy="0"/>
          </a:xfrm>
          <a:prstGeom prst="straightConnector1">
            <a:avLst/>
          </a:prstGeom>
          <a:noFill/>
          <a:ln w="19050" cap="flat" cmpd="sng">
            <a:solidFill>
              <a:srgbClr val="E1D7C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" name="Google Shape;1558;p53">
            <a:extLst>
              <a:ext uri="{FF2B5EF4-FFF2-40B4-BE49-F238E27FC236}">
                <a16:creationId xmlns:a16="http://schemas.microsoft.com/office/drawing/2014/main" id="{7EB8260E-A027-FE4D-9E3A-28F107D4130D}"/>
              </a:ext>
            </a:extLst>
          </p:cNvPr>
          <p:cNvCxnSpPr>
            <a:cxnSpLocks/>
          </p:cNvCxnSpPr>
          <p:nvPr/>
        </p:nvCxnSpPr>
        <p:spPr>
          <a:xfrm>
            <a:off x="5157926" y="3859905"/>
            <a:ext cx="595200" cy="0"/>
          </a:xfrm>
          <a:prstGeom prst="straightConnector1">
            <a:avLst/>
          </a:prstGeom>
          <a:noFill/>
          <a:ln w="19050" cap="flat" cmpd="sng">
            <a:solidFill>
              <a:srgbClr val="E1D7C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" name="Google Shape;1558;p53">
            <a:extLst>
              <a:ext uri="{FF2B5EF4-FFF2-40B4-BE49-F238E27FC236}">
                <a16:creationId xmlns:a16="http://schemas.microsoft.com/office/drawing/2014/main" id="{8C7D1354-E086-5E48-8BDF-864172825FED}"/>
              </a:ext>
            </a:extLst>
          </p:cNvPr>
          <p:cNvCxnSpPr>
            <a:cxnSpLocks/>
          </p:cNvCxnSpPr>
          <p:nvPr/>
        </p:nvCxnSpPr>
        <p:spPr>
          <a:xfrm>
            <a:off x="5642412" y="2838664"/>
            <a:ext cx="595200" cy="0"/>
          </a:xfrm>
          <a:prstGeom prst="straightConnector1">
            <a:avLst/>
          </a:prstGeom>
          <a:noFill/>
          <a:ln w="19050" cap="flat" cmpd="sng">
            <a:solidFill>
              <a:srgbClr val="E1D7C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" name="Google Shape;1540;p53">
            <a:extLst>
              <a:ext uri="{FF2B5EF4-FFF2-40B4-BE49-F238E27FC236}">
                <a16:creationId xmlns:a16="http://schemas.microsoft.com/office/drawing/2014/main" id="{CA3F1FF9-30FF-8346-B097-B3B9A0CE1555}"/>
              </a:ext>
            </a:extLst>
          </p:cNvPr>
          <p:cNvSpPr/>
          <p:nvPr/>
        </p:nvSpPr>
        <p:spPr>
          <a:xfrm rot="5400000">
            <a:off x="2926526" y="1290127"/>
            <a:ext cx="2911371" cy="3024836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rgbClr val="E1D7C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1542;p53">
            <a:extLst>
              <a:ext uri="{FF2B5EF4-FFF2-40B4-BE49-F238E27FC236}">
                <a16:creationId xmlns:a16="http://schemas.microsoft.com/office/drawing/2014/main" id="{42C52F05-5D64-E14E-A0C2-5526A45B3FE5}"/>
              </a:ext>
            </a:extLst>
          </p:cNvPr>
          <p:cNvSpPr txBox="1"/>
          <p:nvPr/>
        </p:nvSpPr>
        <p:spPr>
          <a:xfrm>
            <a:off x="6175804" y="1620457"/>
            <a:ext cx="2591677" cy="28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indent="-330200">
              <a:buSzPts val="1600"/>
            </a:pPr>
            <a:r>
              <a:rPr lang="en" sz="1800" dirty="0">
                <a:solidFill>
                  <a:schemeClr val="tx1">
                    <a:lumMod val="75000"/>
                  </a:schemeClr>
                </a:solidFill>
              </a:rPr>
              <a:t>Drop duplicate </a:t>
            </a:r>
          </a:p>
        </p:txBody>
      </p:sp>
      <p:cxnSp>
        <p:nvCxnSpPr>
          <p:cNvPr id="51" name="Google Shape;1545;p53">
            <a:extLst>
              <a:ext uri="{FF2B5EF4-FFF2-40B4-BE49-F238E27FC236}">
                <a16:creationId xmlns:a16="http://schemas.microsoft.com/office/drawing/2014/main" id="{AAAC6FDF-CD45-E24D-9AA9-494844B60D87}"/>
              </a:ext>
            </a:extLst>
          </p:cNvPr>
          <p:cNvCxnSpPr>
            <a:cxnSpLocks/>
          </p:cNvCxnSpPr>
          <p:nvPr/>
        </p:nvCxnSpPr>
        <p:spPr>
          <a:xfrm>
            <a:off x="4953830" y="1825573"/>
            <a:ext cx="1238400" cy="0"/>
          </a:xfrm>
          <a:prstGeom prst="straightConnector1">
            <a:avLst/>
          </a:prstGeom>
          <a:noFill/>
          <a:ln w="19050" cap="flat" cmpd="sng">
            <a:solidFill>
              <a:srgbClr val="E1D7C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3" name="Google Shape;1550;p53">
            <a:extLst>
              <a:ext uri="{FF2B5EF4-FFF2-40B4-BE49-F238E27FC236}">
                <a16:creationId xmlns:a16="http://schemas.microsoft.com/office/drawing/2014/main" id="{6C8DCDBC-B1E9-C643-AC7F-F360A5C76C39}"/>
              </a:ext>
            </a:extLst>
          </p:cNvPr>
          <p:cNvSpPr txBox="1"/>
          <p:nvPr/>
        </p:nvSpPr>
        <p:spPr>
          <a:xfrm flipH="1">
            <a:off x="931169" y="1697866"/>
            <a:ext cx="2930594" cy="28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0" lvl="0">
              <a:buSzPts val="1600"/>
            </a:pPr>
            <a:r>
              <a:rPr lang="en" sz="2000" dirty="0">
                <a:solidFill>
                  <a:schemeClr val="tx1">
                    <a:lumMod val="75000"/>
                  </a:schemeClr>
                </a:solidFill>
              </a:rPr>
              <a:t>Renaming </a:t>
            </a:r>
          </a:p>
          <a:p>
            <a:pPr marL="127000" lvl="0">
              <a:buSzPts val="1600"/>
            </a:pPr>
            <a:r>
              <a:rPr lang="en" sz="2000" dirty="0">
                <a:solidFill>
                  <a:schemeClr val="tx1">
                    <a:lumMod val="75000"/>
                  </a:schemeClr>
                </a:solidFill>
              </a:rPr>
              <a:t>columns</a:t>
            </a:r>
          </a:p>
        </p:txBody>
      </p:sp>
      <p:sp>
        <p:nvSpPr>
          <p:cNvPr id="54" name="Google Shape;1555;p53">
            <a:extLst>
              <a:ext uri="{FF2B5EF4-FFF2-40B4-BE49-F238E27FC236}">
                <a16:creationId xmlns:a16="http://schemas.microsoft.com/office/drawing/2014/main" id="{91DDCD3B-8CC9-1742-B059-F3160F9E6C54}"/>
              </a:ext>
            </a:extLst>
          </p:cNvPr>
          <p:cNvSpPr txBox="1"/>
          <p:nvPr/>
        </p:nvSpPr>
        <p:spPr>
          <a:xfrm flipH="1">
            <a:off x="270839" y="2813036"/>
            <a:ext cx="2262697" cy="28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indent="-330200" algn="ctr">
              <a:buSzPts val="1600"/>
            </a:pPr>
            <a:r>
              <a:rPr lang="en" sz="2000" dirty="0">
                <a:solidFill>
                  <a:schemeClr val="tx1">
                    <a:lumMod val="75000"/>
                  </a:schemeClr>
                </a:solidFill>
              </a:rPr>
              <a:t>Check for outliers and drop it </a:t>
            </a:r>
          </a:p>
        </p:txBody>
      </p:sp>
      <p:cxnSp>
        <p:nvCxnSpPr>
          <p:cNvPr id="55" name="Google Shape;1556;p53">
            <a:extLst>
              <a:ext uri="{FF2B5EF4-FFF2-40B4-BE49-F238E27FC236}">
                <a16:creationId xmlns:a16="http://schemas.microsoft.com/office/drawing/2014/main" id="{D389116F-8FCE-C64D-8FA8-89F5E26CAE2B}"/>
              </a:ext>
            </a:extLst>
          </p:cNvPr>
          <p:cNvCxnSpPr>
            <a:cxnSpLocks/>
          </p:cNvCxnSpPr>
          <p:nvPr/>
        </p:nvCxnSpPr>
        <p:spPr>
          <a:xfrm rot="10800000">
            <a:off x="2424080" y="1825573"/>
            <a:ext cx="1238400" cy="0"/>
          </a:xfrm>
          <a:prstGeom prst="straightConnector1">
            <a:avLst/>
          </a:prstGeom>
          <a:noFill/>
          <a:ln w="19050" cap="flat" cmpd="sng">
            <a:solidFill>
              <a:srgbClr val="E1D7C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6" name="Google Shape;1558;p53">
            <a:extLst>
              <a:ext uri="{FF2B5EF4-FFF2-40B4-BE49-F238E27FC236}">
                <a16:creationId xmlns:a16="http://schemas.microsoft.com/office/drawing/2014/main" id="{C2046AB2-5206-0240-A9E7-42BCB026383C}"/>
              </a:ext>
            </a:extLst>
          </p:cNvPr>
          <p:cNvCxnSpPr>
            <a:cxnSpLocks/>
          </p:cNvCxnSpPr>
          <p:nvPr/>
        </p:nvCxnSpPr>
        <p:spPr>
          <a:xfrm>
            <a:off x="2424080" y="2856592"/>
            <a:ext cx="595200" cy="0"/>
          </a:xfrm>
          <a:prstGeom prst="straightConnector1">
            <a:avLst/>
          </a:prstGeom>
          <a:noFill/>
          <a:ln w="19050" cap="flat" cmpd="sng">
            <a:solidFill>
              <a:srgbClr val="E1D7C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7" name="Google Shape;1560;p53">
            <a:extLst>
              <a:ext uri="{FF2B5EF4-FFF2-40B4-BE49-F238E27FC236}">
                <a16:creationId xmlns:a16="http://schemas.microsoft.com/office/drawing/2014/main" id="{7AA39F07-1882-D342-9E90-1BC134676209}"/>
              </a:ext>
            </a:extLst>
          </p:cNvPr>
          <p:cNvSpPr/>
          <p:nvPr/>
        </p:nvSpPr>
        <p:spPr>
          <a:xfrm>
            <a:off x="4570224" y="1495423"/>
            <a:ext cx="762000" cy="6603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bg1"/>
          </a:solidFill>
          <a:ln>
            <a:solidFill>
              <a:srgbClr val="E1D7C2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82B4BE"/>
                </a:solidFill>
                <a:latin typeface="Oswald Medium"/>
                <a:ea typeface="Oswald Medium"/>
                <a:cs typeface="Oswald Medium"/>
                <a:sym typeface="Oswald Medium"/>
              </a:rPr>
              <a:t>02</a:t>
            </a:r>
            <a:endParaRPr dirty="0">
              <a:solidFill>
                <a:srgbClr val="82B4BE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58" name="Google Shape;1561;p53">
            <a:extLst>
              <a:ext uri="{FF2B5EF4-FFF2-40B4-BE49-F238E27FC236}">
                <a16:creationId xmlns:a16="http://schemas.microsoft.com/office/drawing/2014/main" id="{0407D55E-2BB8-B64E-A2A5-204BC31F6998}"/>
              </a:ext>
            </a:extLst>
          </p:cNvPr>
          <p:cNvSpPr/>
          <p:nvPr/>
        </p:nvSpPr>
        <p:spPr>
          <a:xfrm>
            <a:off x="3295749" y="1495423"/>
            <a:ext cx="762000" cy="6603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bg1"/>
          </a:solidFill>
          <a:ln>
            <a:solidFill>
              <a:srgbClr val="918A7D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82B4BE"/>
                </a:solidFill>
                <a:latin typeface="Oswald Medium"/>
                <a:ea typeface="Oswald Medium"/>
                <a:cs typeface="Oswald Medium"/>
                <a:sym typeface="Oswald Medium"/>
              </a:rPr>
              <a:t>01</a:t>
            </a:r>
            <a:endParaRPr sz="2000" dirty="0">
              <a:solidFill>
                <a:srgbClr val="82B4BE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59" name="Google Shape;1562;p53">
            <a:extLst>
              <a:ext uri="{FF2B5EF4-FFF2-40B4-BE49-F238E27FC236}">
                <a16:creationId xmlns:a16="http://schemas.microsoft.com/office/drawing/2014/main" id="{E438F1B6-59CE-1145-B69A-C5C292FF5B3B}"/>
              </a:ext>
            </a:extLst>
          </p:cNvPr>
          <p:cNvSpPr/>
          <p:nvPr/>
        </p:nvSpPr>
        <p:spPr>
          <a:xfrm>
            <a:off x="2751571" y="2526444"/>
            <a:ext cx="762000" cy="6603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bg1"/>
          </a:solidFill>
          <a:ln>
            <a:solidFill>
              <a:srgbClr val="CDC3B0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82B4BE"/>
                </a:solidFill>
                <a:latin typeface="Oswald Medium"/>
                <a:ea typeface="Oswald Medium"/>
                <a:cs typeface="Oswald Medium"/>
                <a:sym typeface="Oswald Medium"/>
              </a:rPr>
              <a:t>03</a:t>
            </a:r>
            <a:endParaRPr dirty="0">
              <a:solidFill>
                <a:srgbClr val="82B4BE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60" name="Google Shape;1565;p53">
            <a:extLst>
              <a:ext uri="{FF2B5EF4-FFF2-40B4-BE49-F238E27FC236}">
                <a16:creationId xmlns:a16="http://schemas.microsoft.com/office/drawing/2014/main" id="{8B97AAA8-1FBD-A24A-A395-B5CC7C7E2012}"/>
              </a:ext>
            </a:extLst>
          </p:cNvPr>
          <p:cNvSpPr/>
          <p:nvPr/>
        </p:nvSpPr>
        <p:spPr>
          <a:xfrm>
            <a:off x="5192024" y="2508514"/>
            <a:ext cx="762000" cy="6603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bg1"/>
          </a:solidFill>
          <a:ln>
            <a:solidFill>
              <a:srgbClr val="CDC3B0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82B4BE"/>
                </a:solidFill>
                <a:latin typeface="Oswald Medium"/>
                <a:ea typeface="Oswald Medium"/>
                <a:cs typeface="Oswald Medium"/>
                <a:sym typeface="Oswald Medium"/>
              </a:rPr>
              <a:t>04</a:t>
            </a:r>
            <a:endParaRPr dirty="0">
              <a:solidFill>
                <a:srgbClr val="82B4BE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61" name="Google Shape;1566;p53">
            <a:extLst>
              <a:ext uri="{FF2B5EF4-FFF2-40B4-BE49-F238E27FC236}">
                <a16:creationId xmlns:a16="http://schemas.microsoft.com/office/drawing/2014/main" id="{DDE1E21F-2CD5-D947-9AE0-ECE1AD26B282}"/>
              </a:ext>
            </a:extLst>
          </p:cNvPr>
          <p:cNvSpPr/>
          <p:nvPr/>
        </p:nvSpPr>
        <p:spPr>
          <a:xfrm>
            <a:off x="3962503" y="2634198"/>
            <a:ext cx="786227" cy="785459"/>
          </a:xfrm>
          <a:custGeom>
            <a:avLst/>
            <a:gdLst/>
            <a:ahLst/>
            <a:cxnLst/>
            <a:rect l="l" t="t" r="r" b="b"/>
            <a:pathLst>
              <a:path w="11264" h="11253" extrusionOk="0">
                <a:moveTo>
                  <a:pt x="9847" y="548"/>
                </a:moveTo>
                <a:lnTo>
                  <a:pt x="9847" y="1203"/>
                </a:lnTo>
                <a:cubicBezTo>
                  <a:pt x="9847" y="1299"/>
                  <a:pt x="9930" y="1370"/>
                  <a:pt x="10014" y="1370"/>
                </a:cubicBezTo>
                <a:lnTo>
                  <a:pt x="10669" y="1370"/>
                </a:lnTo>
                <a:lnTo>
                  <a:pt x="9252" y="2811"/>
                </a:lnTo>
                <a:lnTo>
                  <a:pt x="8656" y="2811"/>
                </a:lnTo>
                <a:lnTo>
                  <a:pt x="9609" y="1858"/>
                </a:lnTo>
                <a:cubicBezTo>
                  <a:pt x="9668" y="1799"/>
                  <a:pt x="9668" y="1703"/>
                  <a:pt x="9609" y="1620"/>
                </a:cubicBezTo>
                <a:cubicBezTo>
                  <a:pt x="9579" y="1590"/>
                  <a:pt x="9537" y="1575"/>
                  <a:pt x="9494" y="1575"/>
                </a:cubicBezTo>
                <a:cubicBezTo>
                  <a:pt x="9451" y="1575"/>
                  <a:pt x="9406" y="1590"/>
                  <a:pt x="9371" y="1620"/>
                </a:cubicBezTo>
                <a:lnTo>
                  <a:pt x="8418" y="2572"/>
                </a:lnTo>
                <a:lnTo>
                  <a:pt x="8418" y="1977"/>
                </a:lnTo>
                <a:lnTo>
                  <a:pt x="9847" y="548"/>
                </a:lnTo>
                <a:close/>
                <a:moveTo>
                  <a:pt x="4549" y="2442"/>
                </a:moveTo>
                <a:cubicBezTo>
                  <a:pt x="5668" y="2442"/>
                  <a:pt x="6680" y="2870"/>
                  <a:pt x="7430" y="3573"/>
                </a:cubicBezTo>
                <a:lnTo>
                  <a:pt x="4430" y="6561"/>
                </a:lnTo>
                <a:cubicBezTo>
                  <a:pt x="4370" y="6621"/>
                  <a:pt x="4370" y="6728"/>
                  <a:pt x="4430" y="6799"/>
                </a:cubicBezTo>
                <a:cubicBezTo>
                  <a:pt x="4465" y="6835"/>
                  <a:pt x="4513" y="6847"/>
                  <a:pt x="4549" y="6847"/>
                </a:cubicBezTo>
                <a:cubicBezTo>
                  <a:pt x="4596" y="6847"/>
                  <a:pt x="4644" y="6835"/>
                  <a:pt x="4668" y="6799"/>
                </a:cubicBezTo>
                <a:lnTo>
                  <a:pt x="5418" y="6061"/>
                </a:lnTo>
                <a:cubicBezTo>
                  <a:pt x="5549" y="6240"/>
                  <a:pt x="5620" y="6466"/>
                  <a:pt x="5620" y="6680"/>
                </a:cubicBezTo>
                <a:cubicBezTo>
                  <a:pt x="5620" y="7275"/>
                  <a:pt x="5144" y="7752"/>
                  <a:pt x="4549" y="7752"/>
                </a:cubicBezTo>
                <a:cubicBezTo>
                  <a:pt x="3953" y="7752"/>
                  <a:pt x="3477" y="7275"/>
                  <a:pt x="3477" y="6680"/>
                </a:cubicBezTo>
                <a:cubicBezTo>
                  <a:pt x="3477" y="6085"/>
                  <a:pt x="3953" y="5609"/>
                  <a:pt x="4549" y="5609"/>
                </a:cubicBezTo>
                <a:cubicBezTo>
                  <a:pt x="4608" y="5609"/>
                  <a:pt x="4680" y="5609"/>
                  <a:pt x="4739" y="5632"/>
                </a:cubicBezTo>
                <a:cubicBezTo>
                  <a:pt x="4747" y="5633"/>
                  <a:pt x="4755" y="5634"/>
                  <a:pt x="4763" y="5634"/>
                </a:cubicBezTo>
                <a:cubicBezTo>
                  <a:pt x="4848" y="5634"/>
                  <a:pt x="4920" y="5577"/>
                  <a:pt x="4942" y="5490"/>
                </a:cubicBezTo>
                <a:cubicBezTo>
                  <a:pt x="4954" y="5406"/>
                  <a:pt x="4894" y="5311"/>
                  <a:pt x="4799" y="5299"/>
                </a:cubicBezTo>
                <a:cubicBezTo>
                  <a:pt x="4715" y="5287"/>
                  <a:pt x="4620" y="5275"/>
                  <a:pt x="4549" y="5275"/>
                </a:cubicBezTo>
                <a:cubicBezTo>
                  <a:pt x="3775" y="5275"/>
                  <a:pt x="3156" y="5894"/>
                  <a:pt x="3156" y="6668"/>
                </a:cubicBezTo>
                <a:cubicBezTo>
                  <a:pt x="3156" y="7442"/>
                  <a:pt x="3775" y="8073"/>
                  <a:pt x="4549" y="8073"/>
                </a:cubicBezTo>
                <a:cubicBezTo>
                  <a:pt x="5323" y="8073"/>
                  <a:pt x="5954" y="7442"/>
                  <a:pt x="5954" y="6668"/>
                </a:cubicBezTo>
                <a:cubicBezTo>
                  <a:pt x="5954" y="6359"/>
                  <a:pt x="5847" y="6049"/>
                  <a:pt x="5656" y="5811"/>
                </a:cubicBezTo>
                <a:lnTo>
                  <a:pt x="6168" y="5287"/>
                </a:lnTo>
                <a:cubicBezTo>
                  <a:pt x="6501" y="5668"/>
                  <a:pt x="6680" y="6168"/>
                  <a:pt x="6680" y="6668"/>
                </a:cubicBezTo>
                <a:cubicBezTo>
                  <a:pt x="6680" y="7847"/>
                  <a:pt x="5727" y="8799"/>
                  <a:pt x="4549" y="8799"/>
                </a:cubicBezTo>
                <a:cubicBezTo>
                  <a:pt x="3370" y="8799"/>
                  <a:pt x="2418" y="7847"/>
                  <a:pt x="2418" y="6668"/>
                </a:cubicBezTo>
                <a:cubicBezTo>
                  <a:pt x="2418" y="5490"/>
                  <a:pt x="3370" y="4537"/>
                  <a:pt x="4549" y="4537"/>
                </a:cubicBezTo>
                <a:cubicBezTo>
                  <a:pt x="4906" y="4537"/>
                  <a:pt x="5251" y="4632"/>
                  <a:pt x="5561" y="4799"/>
                </a:cubicBezTo>
                <a:cubicBezTo>
                  <a:pt x="5583" y="4810"/>
                  <a:pt x="5608" y="4815"/>
                  <a:pt x="5635" y="4815"/>
                </a:cubicBezTo>
                <a:cubicBezTo>
                  <a:pt x="5693" y="4815"/>
                  <a:pt x="5754" y="4789"/>
                  <a:pt x="5787" y="4739"/>
                </a:cubicBezTo>
                <a:cubicBezTo>
                  <a:pt x="5835" y="4656"/>
                  <a:pt x="5799" y="4561"/>
                  <a:pt x="5727" y="4513"/>
                </a:cubicBezTo>
                <a:cubicBezTo>
                  <a:pt x="5370" y="4323"/>
                  <a:pt x="4965" y="4216"/>
                  <a:pt x="4561" y="4216"/>
                </a:cubicBezTo>
                <a:cubicBezTo>
                  <a:pt x="3215" y="4216"/>
                  <a:pt x="2108" y="5311"/>
                  <a:pt x="2108" y="6668"/>
                </a:cubicBezTo>
                <a:cubicBezTo>
                  <a:pt x="2108" y="8026"/>
                  <a:pt x="3215" y="9121"/>
                  <a:pt x="4561" y="9121"/>
                </a:cubicBezTo>
                <a:cubicBezTo>
                  <a:pt x="5918" y="9121"/>
                  <a:pt x="7025" y="8026"/>
                  <a:pt x="7025" y="6668"/>
                </a:cubicBezTo>
                <a:cubicBezTo>
                  <a:pt x="7025" y="6073"/>
                  <a:pt x="6811" y="5490"/>
                  <a:pt x="6406" y="5049"/>
                </a:cubicBezTo>
                <a:lnTo>
                  <a:pt x="6930" y="4525"/>
                </a:lnTo>
                <a:cubicBezTo>
                  <a:pt x="7466" y="5109"/>
                  <a:pt x="7752" y="5871"/>
                  <a:pt x="7752" y="6656"/>
                </a:cubicBezTo>
                <a:cubicBezTo>
                  <a:pt x="7752" y="8407"/>
                  <a:pt x="6323" y="9835"/>
                  <a:pt x="4561" y="9835"/>
                </a:cubicBezTo>
                <a:cubicBezTo>
                  <a:pt x="2810" y="9835"/>
                  <a:pt x="1382" y="8407"/>
                  <a:pt x="1382" y="6656"/>
                </a:cubicBezTo>
                <a:cubicBezTo>
                  <a:pt x="1382" y="4894"/>
                  <a:pt x="2810" y="3465"/>
                  <a:pt x="4561" y="3465"/>
                </a:cubicBezTo>
                <a:cubicBezTo>
                  <a:pt x="5180" y="3465"/>
                  <a:pt x="5775" y="3644"/>
                  <a:pt x="6275" y="3977"/>
                </a:cubicBezTo>
                <a:cubicBezTo>
                  <a:pt x="6300" y="3994"/>
                  <a:pt x="6330" y="4002"/>
                  <a:pt x="6360" y="4002"/>
                </a:cubicBezTo>
                <a:cubicBezTo>
                  <a:pt x="6415" y="4002"/>
                  <a:pt x="6471" y="3976"/>
                  <a:pt x="6501" y="3930"/>
                </a:cubicBezTo>
                <a:cubicBezTo>
                  <a:pt x="6549" y="3858"/>
                  <a:pt x="6525" y="3751"/>
                  <a:pt x="6454" y="3704"/>
                </a:cubicBezTo>
                <a:cubicBezTo>
                  <a:pt x="5894" y="3346"/>
                  <a:pt x="5239" y="3156"/>
                  <a:pt x="4561" y="3156"/>
                </a:cubicBezTo>
                <a:cubicBezTo>
                  <a:pt x="2632" y="3156"/>
                  <a:pt x="1048" y="4739"/>
                  <a:pt x="1048" y="6668"/>
                </a:cubicBezTo>
                <a:cubicBezTo>
                  <a:pt x="1048" y="8609"/>
                  <a:pt x="2632" y="10181"/>
                  <a:pt x="4561" y="10181"/>
                </a:cubicBezTo>
                <a:cubicBezTo>
                  <a:pt x="6501" y="10181"/>
                  <a:pt x="8073" y="8609"/>
                  <a:pt x="8073" y="6668"/>
                </a:cubicBezTo>
                <a:cubicBezTo>
                  <a:pt x="8073" y="5787"/>
                  <a:pt x="7752" y="4954"/>
                  <a:pt x="7156" y="4299"/>
                </a:cubicBezTo>
                <a:lnTo>
                  <a:pt x="7680" y="3787"/>
                </a:lnTo>
                <a:cubicBezTo>
                  <a:pt x="8383" y="4561"/>
                  <a:pt x="8799" y="5573"/>
                  <a:pt x="8799" y="6680"/>
                </a:cubicBezTo>
                <a:cubicBezTo>
                  <a:pt x="8799" y="9026"/>
                  <a:pt x="6894" y="10931"/>
                  <a:pt x="4549" y="10931"/>
                </a:cubicBezTo>
                <a:cubicBezTo>
                  <a:pt x="2215" y="10931"/>
                  <a:pt x="310" y="9026"/>
                  <a:pt x="310" y="6680"/>
                </a:cubicBezTo>
                <a:cubicBezTo>
                  <a:pt x="310" y="4347"/>
                  <a:pt x="2215" y="2442"/>
                  <a:pt x="4549" y="2442"/>
                </a:cubicBezTo>
                <a:close/>
                <a:moveTo>
                  <a:pt x="10023" y="1"/>
                </a:moveTo>
                <a:cubicBezTo>
                  <a:pt x="9981" y="1"/>
                  <a:pt x="9938" y="17"/>
                  <a:pt x="9907" y="48"/>
                </a:cubicBezTo>
                <a:lnTo>
                  <a:pt x="8156" y="1799"/>
                </a:lnTo>
                <a:cubicBezTo>
                  <a:pt x="8121" y="1834"/>
                  <a:pt x="8109" y="1882"/>
                  <a:pt x="8109" y="1918"/>
                </a:cubicBezTo>
                <a:lnTo>
                  <a:pt x="8109" y="2906"/>
                </a:lnTo>
                <a:lnTo>
                  <a:pt x="7680" y="3334"/>
                </a:lnTo>
                <a:cubicBezTo>
                  <a:pt x="6859" y="2572"/>
                  <a:pt x="5775" y="2120"/>
                  <a:pt x="4573" y="2120"/>
                </a:cubicBezTo>
                <a:cubicBezTo>
                  <a:pt x="2048" y="2120"/>
                  <a:pt x="1" y="4168"/>
                  <a:pt x="1" y="6680"/>
                </a:cubicBezTo>
                <a:cubicBezTo>
                  <a:pt x="1" y="9204"/>
                  <a:pt x="2048" y="11252"/>
                  <a:pt x="4573" y="11252"/>
                </a:cubicBezTo>
                <a:cubicBezTo>
                  <a:pt x="7085" y="11252"/>
                  <a:pt x="9133" y="9204"/>
                  <a:pt x="9133" y="6680"/>
                </a:cubicBezTo>
                <a:cubicBezTo>
                  <a:pt x="9133" y="5478"/>
                  <a:pt x="8680" y="4394"/>
                  <a:pt x="7918" y="3573"/>
                </a:cubicBezTo>
                <a:lnTo>
                  <a:pt x="8347" y="3144"/>
                </a:lnTo>
                <a:lnTo>
                  <a:pt x="9335" y="3144"/>
                </a:lnTo>
                <a:cubicBezTo>
                  <a:pt x="9371" y="3144"/>
                  <a:pt x="9418" y="3132"/>
                  <a:pt x="9454" y="3096"/>
                </a:cubicBezTo>
                <a:lnTo>
                  <a:pt x="11204" y="1346"/>
                </a:lnTo>
                <a:cubicBezTo>
                  <a:pt x="11252" y="1287"/>
                  <a:pt x="11264" y="1227"/>
                  <a:pt x="11240" y="1168"/>
                </a:cubicBezTo>
                <a:cubicBezTo>
                  <a:pt x="11204" y="1108"/>
                  <a:pt x="11145" y="1060"/>
                  <a:pt x="11085" y="1060"/>
                </a:cubicBezTo>
                <a:lnTo>
                  <a:pt x="10192" y="1060"/>
                </a:lnTo>
                <a:lnTo>
                  <a:pt x="10192" y="167"/>
                </a:lnTo>
                <a:cubicBezTo>
                  <a:pt x="10192" y="108"/>
                  <a:pt x="10145" y="36"/>
                  <a:pt x="10085" y="13"/>
                </a:cubicBezTo>
                <a:cubicBezTo>
                  <a:pt x="10065" y="5"/>
                  <a:pt x="10044" y="1"/>
                  <a:pt x="1002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1542;p53">
            <a:extLst>
              <a:ext uri="{FF2B5EF4-FFF2-40B4-BE49-F238E27FC236}">
                <a16:creationId xmlns:a16="http://schemas.microsoft.com/office/drawing/2014/main" id="{E93886D8-D06B-D049-8ABC-2EDC59B9195E}"/>
              </a:ext>
            </a:extLst>
          </p:cNvPr>
          <p:cNvSpPr txBox="1"/>
          <p:nvPr/>
        </p:nvSpPr>
        <p:spPr>
          <a:xfrm>
            <a:off x="6237612" y="2668031"/>
            <a:ext cx="2914656" cy="28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indent="-330200">
              <a:buSzPts val="1600"/>
            </a:pPr>
            <a:r>
              <a:rPr lang="en" sz="1800" dirty="0">
                <a:solidFill>
                  <a:schemeClr val="tx1">
                    <a:lumMod val="75000"/>
                  </a:schemeClr>
                </a:solidFill>
              </a:rPr>
              <a:t>Check for missing value</a:t>
            </a:r>
          </a:p>
          <a:p>
            <a:pPr lvl="0" indent="-330200">
              <a:buSzPts val="1600"/>
            </a:pPr>
            <a:r>
              <a:rPr lang="en" sz="1800" dirty="0">
                <a:solidFill>
                  <a:schemeClr val="tx1">
                    <a:lumMod val="75000"/>
                  </a:schemeClr>
                </a:solidFill>
              </a:rPr>
              <a:t>-No NULL values</a:t>
            </a:r>
          </a:p>
        </p:txBody>
      </p:sp>
      <p:sp>
        <p:nvSpPr>
          <p:cNvPr id="63" name="Google Shape;1561;p53">
            <a:extLst>
              <a:ext uri="{FF2B5EF4-FFF2-40B4-BE49-F238E27FC236}">
                <a16:creationId xmlns:a16="http://schemas.microsoft.com/office/drawing/2014/main" id="{772AC554-CE14-8E41-8678-40536500AD0E}"/>
              </a:ext>
            </a:extLst>
          </p:cNvPr>
          <p:cNvSpPr/>
          <p:nvPr/>
        </p:nvSpPr>
        <p:spPr>
          <a:xfrm>
            <a:off x="4548326" y="3529755"/>
            <a:ext cx="762000" cy="6603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bg1"/>
          </a:solidFill>
          <a:ln>
            <a:solidFill>
              <a:srgbClr val="918A7D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82B4BE"/>
                </a:solidFill>
                <a:latin typeface="Oswald Medium"/>
                <a:ea typeface="Oswald Medium"/>
                <a:cs typeface="Oswald Medium"/>
                <a:sym typeface="Oswald Medium"/>
              </a:rPr>
              <a:t>06</a:t>
            </a:r>
            <a:endParaRPr sz="2000" dirty="0">
              <a:solidFill>
                <a:srgbClr val="82B4BE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64" name="Google Shape;1542;p53">
            <a:extLst>
              <a:ext uri="{FF2B5EF4-FFF2-40B4-BE49-F238E27FC236}">
                <a16:creationId xmlns:a16="http://schemas.microsoft.com/office/drawing/2014/main" id="{05D1A056-7FFE-6D46-BC6E-0216F53A49ED}"/>
              </a:ext>
            </a:extLst>
          </p:cNvPr>
          <p:cNvSpPr txBox="1"/>
          <p:nvPr/>
        </p:nvSpPr>
        <p:spPr>
          <a:xfrm>
            <a:off x="5400782" y="3741938"/>
            <a:ext cx="2914656" cy="28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indent="-330200" algn="ctr">
              <a:buSzPts val="1600"/>
            </a:pPr>
            <a:r>
              <a:rPr lang="en" sz="1800" dirty="0">
                <a:solidFill>
                  <a:schemeClr val="tx1">
                    <a:lumMod val="75000"/>
                  </a:schemeClr>
                </a:solidFill>
              </a:rPr>
              <a:t>Delete unnecessary  columns</a:t>
            </a:r>
          </a:p>
        </p:txBody>
      </p:sp>
      <p:sp>
        <p:nvSpPr>
          <p:cNvPr id="65" name="Google Shape;1561;p53">
            <a:extLst>
              <a:ext uri="{FF2B5EF4-FFF2-40B4-BE49-F238E27FC236}">
                <a16:creationId xmlns:a16="http://schemas.microsoft.com/office/drawing/2014/main" id="{11CEFD6C-41D0-9F49-AFB7-2B2E4318DBD2}"/>
              </a:ext>
            </a:extLst>
          </p:cNvPr>
          <p:cNvSpPr/>
          <p:nvPr/>
        </p:nvSpPr>
        <p:spPr>
          <a:xfrm>
            <a:off x="3291633" y="3529755"/>
            <a:ext cx="762000" cy="6603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bg1"/>
          </a:solidFill>
          <a:ln>
            <a:solidFill>
              <a:srgbClr val="E1D7C2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82B4BE"/>
                </a:solidFill>
                <a:latin typeface="Oswald Medium"/>
                <a:ea typeface="Oswald Medium"/>
                <a:cs typeface="Oswald Medium"/>
                <a:sym typeface="Oswald Medium"/>
              </a:rPr>
              <a:t>05</a:t>
            </a:r>
            <a:endParaRPr sz="2000" dirty="0">
              <a:solidFill>
                <a:srgbClr val="82B4BE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66" name="Google Shape;1542;p53">
            <a:extLst>
              <a:ext uri="{FF2B5EF4-FFF2-40B4-BE49-F238E27FC236}">
                <a16:creationId xmlns:a16="http://schemas.microsoft.com/office/drawing/2014/main" id="{BFFACCE5-E304-3D4A-A645-AF0E6103FB05}"/>
              </a:ext>
            </a:extLst>
          </p:cNvPr>
          <p:cNvSpPr txBox="1"/>
          <p:nvPr/>
        </p:nvSpPr>
        <p:spPr>
          <a:xfrm>
            <a:off x="892474" y="3710857"/>
            <a:ext cx="2016014" cy="28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indent="-330200" algn="ctr">
              <a:buSzPts val="1600"/>
            </a:pPr>
            <a:endParaRPr lang="en" sz="2000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67" name="Google Shape;1550;p53">
            <a:extLst>
              <a:ext uri="{FF2B5EF4-FFF2-40B4-BE49-F238E27FC236}">
                <a16:creationId xmlns:a16="http://schemas.microsoft.com/office/drawing/2014/main" id="{B602A77D-9214-5444-BF42-3BDF01B0F173}"/>
              </a:ext>
            </a:extLst>
          </p:cNvPr>
          <p:cNvSpPr txBox="1"/>
          <p:nvPr/>
        </p:nvSpPr>
        <p:spPr>
          <a:xfrm flipH="1">
            <a:off x="448985" y="3695944"/>
            <a:ext cx="2930594" cy="28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0" lvl="0" algn="ctr">
              <a:buSzPts val="1600"/>
            </a:pPr>
            <a:r>
              <a:rPr lang="en" sz="2000" dirty="0">
                <a:solidFill>
                  <a:schemeClr val="tx1">
                    <a:lumMod val="75000"/>
                  </a:schemeClr>
                </a:solidFill>
              </a:rPr>
              <a:t>Strip columns</a:t>
            </a:r>
          </a:p>
          <a:p>
            <a:pPr marL="127000" lvl="0" algn="ctr">
              <a:buSzPts val="1600"/>
            </a:pPr>
            <a:r>
              <a:rPr lang="en" sz="2000" dirty="0">
                <a:solidFill>
                  <a:schemeClr val="tx1">
                    <a:lumMod val="75000"/>
                  </a:schemeClr>
                </a:solidFill>
              </a:rPr>
              <a:t> name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C7A3B-2E9F-2445-A4EB-12BD2CF7E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1305" y="566467"/>
            <a:ext cx="5195400" cy="528600"/>
          </a:xfrm>
        </p:spPr>
        <p:txBody>
          <a:bodyPr/>
          <a:lstStyle/>
          <a:p>
            <a:r>
              <a:rPr lang="en-SA" dirty="0"/>
              <a:t>Outlier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853A932-59F7-1647-AEE3-EBEAFA04B6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8497" y="1583208"/>
            <a:ext cx="3722167" cy="248144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058D159-53A4-404E-BDB7-86B40D0513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774" y="1583208"/>
            <a:ext cx="3722167" cy="2481445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375C31B0-0E8C-9843-9090-3AD95C3E39E8}"/>
              </a:ext>
            </a:extLst>
          </p:cNvPr>
          <p:cNvSpPr txBox="1">
            <a:spLocks/>
          </p:cNvSpPr>
          <p:nvPr/>
        </p:nvSpPr>
        <p:spPr>
          <a:xfrm>
            <a:off x="3948600" y="1135525"/>
            <a:ext cx="5195400" cy="5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Rozha One"/>
              <a:buNone/>
              <a:defRPr sz="2700" b="0" i="0" u="none" strike="noStrike" cap="none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 b="0" i="0" u="none" strike="noStrike" cap="none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 b="0" i="0" u="none" strike="noStrike" cap="none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 b="0" i="0" u="none" strike="noStrike" cap="none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 b="0" i="0" u="none" strike="noStrike" cap="none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 b="0" i="0" u="none" strike="noStrike" cap="none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 b="0" i="0" u="none" strike="noStrike" cap="none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 b="0" i="0" u="none" strike="noStrike" cap="none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 b="0" i="0" u="none" strike="noStrike" cap="none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9pPr>
          </a:lstStyle>
          <a:p>
            <a:r>
              <a:rPr lang="en-SA" dirty="0"/>
              <a:t>After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69942E21-4739-AE4F-BBBB-B8E003C76072}"/>
              </a:ext>
            </a:extLst>
          </p:cNvPr>
          <p:cNvSpPr txBox="1">
            <a:spLocks/>
          </p:cNvSpPr>
          <p:nvPr/>
        </p:nvSpPr>
        <p:spPr>
          <a:xfrm>
            <a:off x="123568" y="1135525"/>
            <a:ext cx="5195400" cy="5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Rozha One"/>
              <a:buNone/>
              <a:defRPr sz="2700" b="0" i="0" u="none" strike="noStrike" cap="none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 b="0" i="0" u="none" strike="noStrike" cap="none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 b="0" i="0" u="none" strike="noStrike" cap="none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 b="0" i="0" u="none" strike="noStrike" cap="none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 b="0" i="0" u="none" strike="noStrike" cap="none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 b="0" i="0" u="none" strike="noStrike" cap="none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 b="0" i="0" u="none" strike="noStrike" cap="none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 b="0" i="0" u="none" strike="noStrike" cap="none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Barlow Condensed Light"/>
              <a:buNone/>
              <a:defRPr sz="3000" b="0" i="0" u="none" strike="noStrike" cap="none">
                <a:solidFill>
                  <a:schemeClr val="hlink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9pPr>
          </a:lstStyle>
          <a:p>
            <a:r>
              <a:rPr lang="en-SA" dirty="0"/>
              <a:t>before</a:t>
            </a:r>
          </a:p>
        </p:txBody>
      </p:sp>
    </p:spTree>
    <p:extLst>
      <p:ext uri="{BB962C8B-B14F-4D97-AF65-F5344CB8AC3E}">
        <p14:creationId xmlns:p14="http://schemas.microsoft.com/office/powerpoint/2010/main" val="826560229"/>
      </p:ext>
    </p:extLst>
  </p:cSld>
  <p:clrMapOvr>
    <a:masterClrMapping/>
  </p:clrMapOvr>
</p:sld>
</file>

<file path=ppt/theme/theme1.xml><?xml version="1.0" encoding="utf-8"?>
<a:theme xmlns:a="http://schemas.openxmlformats.org/drawingml/2006/main" name="2021 Marketing Plan by Slidesgo">
  <a:themeElements>
    <a:clrScheme name="Simple Light">
      <a:dk1>
        <a:srgbClr val="1D262D"/>
      </a:dk1>
      <a:lt1>
        <a:srgbClr val="FFFFFF"/>
      </a:lt1>
      <a:dk2>
        <a:srgbClr val="595959"/>
      </a:dk2>
      <a:lt2>
        <a:srgbClr val="EEEEEE"/>
      </a:lt2>
      <a:accent1>
        <a:srgbClr val="9EDDEF"/>
      </a:accent1>
      <a:accent2>
        <a:srgbClr val="96B3C1"/>
      </a:accent2>
      <a:accent3>
        <a:srgbClr val="D9D9D9"/>
      </a:accent3>
      <a:accent4>
        <a:srgbClr val="F7E5B7"/>
      </a:accent4>
      <a:accent5>
        <a:srgbClr val="D7E1EA"/>
      </a:accent5>
      <a:accent6>
        <a:srgbClr val="FFFFFF"/>
      </a:accent6>
      <a:hlink>
        <a:srgbClr val="1D262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021 Marketing Plan by Slidesgo">
  <a:themeElements>
    <a:clrScheme name="Simple Light">
      <a:dk1>
        <a:srgbClr val="696E72"/>
      </a:dk1>
      <a:lt1>
        <a:srgbClr val="FFFFFF"/>
      </a:lt1>
      <a:dk2>
        <a:srgbClr val="595959"/>
      </a:dk2>
      <a:lt2>
        <a:srgbClr val="EEEEEE"/>
      </a:lt2>
      <a:accent1>
        <a:srgbClr val="9EDDEF"/>
      </a:accent1>
      <a:accent2>
        <a:srgbClr val="96B3C1"/>
      </a:accent2>
      <a:accent3>
        <a:srgbClr val="D9D9D9"/>
      </a:accent3>
      <a:accent4>
        <a:srgbClr val="F7E5B7"/>
      </a:accent4>
      <a:accent5>
        <a:srgbClr val="D7E1EA"/>
      </a:accent5>
      <a:accent6>
        <a:srgbClr val="FFFFFF"/>
      </a:accent6>
      <a:hlink>
        <a:srgbClr val="1D262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692</TotalTime>
  <Words>433</Words>
  <Application>Microsoft Macintosh PowerPoint</Application>
  <PresentationFormat>On-screen Show (16:9)</PresentationFormat>
  <Paragraphs>142</Paragraphs>
  <Slides>18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34" baseType="lpstr">
      <vt:lpstr>Merriweather Black</vt:lpstr>
      <vt:lpstr>American Typewriter</vt:lpstr>
      <vt:lpstr>Barlow</vt:lpstr>
      <vt:lpstr>Barlow Condensed Medium</vt:lpstr>
      <vt:lpstr>Rozha One</vt:lpstr>
      <vt:lpstr>Barlow Condensed Light</vt:lpstr>
      <vt:lpstr>Barlow Condensed</vt:lpstr>
      <vt:lpstr>Oswald Medium</vt:lpstr>
      <vt:lpstr>Bodoni 72 Book</vt:lpstr>
      <vt:lpstr>Manjari</vt:lpstr>
      <vt:lpstr>Poppins</vt:lpstr>
      <vt:lpstr>Fira Sans Extra Condensed Medium</vt:lpstr>
      <vt:lpstr>Courier New</vt:lpstr>
      <vt:lpstr>Arial</vt:lpstr>
      <vt:lpstr>2021 Marketing Plan by Slidesgo</vt:lpstr>
      <vt:lpstr>2021 Marketing Plan by Slidesgo</vt:lpstr>
      <vt:lpstr>Diamonds price prediction</vt:lpstr>
      <vt:lpstr>Overview</vt:lpstr>
      <vt:lpstr>Goals</vt:lpstr>
      <vt:lpstr>Methodology</vt:lpstr>
      <vt:lpstr>PowerPoint Presentation</vt:lpstr>
      <vt:lpstr>Dataset</vt:lpstr>
      <vt:lpstr>PowerPoint Presentation</vt:lpstr>
      <vt:lpstr>EDA</vt:lpstr>
      <vt:lpstr>Outlier</vt:lpstr>
      <vt:lpstr>EDA cont.…</vt:lpstr>
      <vt:lpstr>Features and target correlation</vt:lpstr>
      <vt:lpstr>Regression and feature engineering</vt:lpstr>
      <vt:lpstr>Feature engineering</vt:lpstr>
      <vt:lpstr>Predicted models</vt:lpstr>
      <vt:lpstr>Predicted models</vt:lpstr>
      <vt:lpstr>Selected model</vt:lpstr>
      <vt:lpstr>Predicted price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Diamonds price prediction</dc:title>
  <cp:lastModifiedBy>M SS</cp:lastModifiedBy>
  <cp:revision>10</cp:revision>
  <dcterms:modified xsi:type="dcterms:W3CDTF">2021-10-24T11:00:49Z</dcterms:modified>
</cp:coreProperties>
</file>